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7" r:id="rId2"/>
    <p:sldId id="302" r:id="rId3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43" autoAdjust="0"/>
  </p:normalViewPr>
  <p:slideViewPr>
    <p:cSldViewPr>
      <p:cViewPr varScale="1">
        <p:scale>
          <a:sx n="144" d="100"/>
          <a:sy n="144" d="100"/>
        </p:scale>
        <p:origin x="520" y="17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685800"/>
            <a:ext cx="54864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6DA585-6E4F-4309-84FE-1E379C7DF9A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A79F7-6D8A-45E4-83E3-C2C9B2435B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0F532-D7B3-4EDB-B5F5-A636D90C58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8000"/>
            <a:ext cx="19431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8000"/>
            <a:ext cx="56769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EBA2C-3B12-42CC-A45E-3721574E72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1E4D7-AF38-4477-BA29-39E3B2195E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BB292A-48B6-431B-9DE2-C1498EBCF1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5594F-4428-4CE5-9DFD-C3A5EB0E95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3732B-4E18-43C7-AF0C-10031C9B72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E5721F-DD92-4040-9033-5285A15332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B7924-1BC9-4DB0-800A-BC2534CA5A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E704B-773D-4240-AFC7-493D3206C8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4F543-F2E5-4598-B373-4518E514A5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8000"/>
            <a:ext cx="77724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100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70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BAA13C9-522E-4A67-A83C-1BF5E4A8D37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" y="123032"/>
            <a:ext cx="11432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u="sng"/>
              <a:t>Beats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152400" y="508000"/>
            <a:ext cx="8839200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/>
              <a:t>Two different pitches played together interfere:</a:t>
            </a:r>
            <a:endParaRPr lang="en-US" sz="3200" u="sng"/>
          </a:p>
        </p:txBody>
      </p:sp>
      <p:pic>
        <p:nvPicPr>
          <p:cNvPr id="79885" name="Picture 13" descr="FG12_19"/>
          <p:cNvPicPr>
            <a:picLocks noChangeAspect="1" noChangeArrowheads="1"/>
          </p:cNvPicPr>
          <p:nvPr/>
        </p:nvPicPr>
        <p:blipFill>
          <a:blip r:embed="rId2" cstate="print"/>
          <a:srcRect t="8000" b="9500"/>
          <a:stretch>
            <a:fillRect/>
          </a:stretch>
        </p:blipFill>
        <p:spPr bwMode="auto">
          <a:xfrm>
            <a:off x="152400" y="1011766"/>
            <a:ext cx="8991600" cy="3496733"/>
          </a:xfrm>
          <a:prstGeom prst="rect">
            <a:avLst/>
          </a:prstGeom>
          <a:noFill/>
        </p:spPr>
      </p:pic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898525" y="4647407"/>
            <a:ext cx="6373861" cy="113877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i="1"/>
              <a:t>f</a:t>
            </a:r>
            <a:r>
              <a:rPr lang="en-US" sz="4000" baseline="-25000"/>
              <a:t>beat</a:t>
            </a:r>
            <a:r>
              <a:rPr lang="en-US" sz="4000"/>
              <a:t> = |</a:t>
            </a:r>
            <a:r>
              <a:rPr lang="en-US" sz="4000" i="1"/>
              <a:t>f</a:t>
            </a:r>
            <a:r>
              <a:rPr lang="en-US" sz="4000" baseline="-25000"/>
              <a:t>1</a:t>
            </a:r>
            <a:r>
              <a:rPr lang="en-US" sz="4000"/>
              <a:t> - </a:t>
            </a:r>
            <a:r>
              <a:rPr lang="en-US" sz="4000" i="1"/>
              <a:t>f</a:t>
            </a:r>
            <a:r>
              <a:rPr lang="en-US" sz="4000" baseline="-25000"/>
              <a:t>2</a:t>
            </a:r>
            <a:r>
              <a:rPr lang="en-US" sz="4000"/>
              <a:t>|</a:t>
            </a:r>
          </a:p>
          <a:p>
            <a:r>
              <a:rPr lang="en-US"/>
              <a:t>Demo - pennywhistle, big pipes on burners</a:t>
            </a:r>
            <a:endParaRPr 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9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98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0" y="123032"/>
            <a:ext cx="19752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u="sng"/>
              <a:t>Music 101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152400" y="508000"/>
            <a:ext cx="8839200" cy="107721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/>
              <a:t>Most instruments use standing waves</a:t>
            </a:r>
          </a:p>
          <a:p>
            <a:r>
              <a:rPr lang="en-US" sz="3200"/>
              <a:t>String and wind instruments follow overtone series:</a:t>
            </a:r>
            <a:endParaRPr lang="en-US" sz="3200" u="sng"/>
          </a:p>
        </p:txBody>
      </p:sp>
      <p:sp>
        <p:nvSpPr>
          <p:cNvPr id="105479" name="Text Box 7"/>
          <p:cNvSpPr txBox="1">
            <a:spLocks noChangeArrowheads="1"/>
          </p:cNvSpPr>
          <p:nvPr/>
        </p:nvSpPr>
        <p:spPr bwMode="auto">
          <a:xfrm>
            <a:off x="1431925" y="4863042"/>
            <a:ext cx="2437399" cy="64633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/>
              <a:t>A</a:t>
            </a:r>
            <a:r>
              <a:rPr lang="en-US" sz="3600" baseline="-25000" dirty="0"/>
              <a:t>2</a:t>
            </a:r>
            <a:r>
              <a:rPr lang="en-US" sz="3600" dirty="0"/>
              <a:t> 	110 Hz</a:t>
            </a:r>
            <a:endParaRPr lang="en-US" sz="3600" baseline="-25000" dirty="0"/>
          </a:p>
        </p:txBody>
      </p:sp>
      <p:sp>
        <p:nvSpPr>
          <p:cNvPr id="105480" name="Text Box 8"/>
          <p:cNvSpPr txBox="1">
            <a:spLocks noChangeArrowheads="1"/>
          </p:cNvSpPr>
          <p:nvPr/>
        </p:nvSpPr>
        <p:spPr bwMode="auto">
          <a:xfrm>
            <a:off x="1447800" y="4355042"/>
            <a:ext cx="2454518" cy="64633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/>
              <a:t>A</a:t>
            </a:r>
            <a:r>
              <a:rPr lang="en-US" sz="3600" baseline="-25000" dirty="0"/>
              <a:t>3</a:t>
            </a:r>
            <a:r>
              <a:rPr lang="en-US" sz="3600" dirty="0"/>
              <a:t> 	220 Hz</a:t>
            </a:r>
            <a:endParaRPr lang="en-US" sz="3600" baseline="-25000" dirty="0"/>
          </a:p>
        </p:txBody>
      </p:sp>
      <p:sp>
        <p:nvSpPr>
          <p:cNvPr id="105481" name="Text Box 9"/>
          <p:cNvSpPr txBox="1">
            <a:spLocks noChangeArrowheads="1"/>
          </p:cNvSpPr>
          <p:nvPr/>
        </p:nvSpPr>
        <p:spPr bwMode="auto">
          <a:xfrm>
            <a:off x="1447800" y="3847042"/>
            <a:ext cx="2454518" cy="64633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/>
              <a:t>E</a:t>
            </a:r>
            <a:r>
              <a:rPr lang="en-US" sz="3600" baseline="-25000" dirty="0"/>
              <a:t>4</a:t>
            </a:r>
            <a:r>
              <a:rPr lang="en-US" sz="3600" dirty="0"/>
              <a:t> 	330 Hz</a:t>
            </a:r>
            <a:endParaRPr lang="en-US" sz="3600" baseline="-25000" dirty="0"/>
          </a:p>
        </p:txBody>
      </p:sp>
      <p:sp>
        <p:nvSpPr>
          <p:cNvPr id="105482" name="Text Box 10"/>
          <p:cNvSpPr txBox="1">
            <a:spLocks noChangeArrowheads="1"/>
          </p:cNvSpPr>
          <p:nvPr/>
        </p:nvSpPr>
        <p:spPr bwMode="auto">
          <a:xfrm>
            <a:off x="1447800" y="3365500"/>
            <a:ext cx="2454518" cy="64633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/>
              <a:t>A</a:t>
            </a:r>
            <a:r>
              <a:rPr lang="en-US" sz="3600" baseline="-25000" dirty="0"/>
              <a:t>4</a:t>
            </a:r>
            <a:r>
              <a:rPr lang="en-US" sz="3600" dirty="0"/>
              <a:t> 	440 Hz</a:t>
            </a:r>
            <a:endParaRPr lang="en-US" sz="3600" baseline="-25000" dirty="0"/>
          </a:p>
        </p:txBody>
      </p:sp>
      <p:sp>
        <p:nvSpPr>
          <p:cNvPr id="105483" name="Text Box 11"/>
          <p:cNvSpPr txBox="1">
            <a:spLocks noChangeArrowheads="1"/>
          </p:cNvSpPr>
          <p:nvPr/>
        </p:nvSpPr>
        <p:spPr bwMode="auto">
          <a:xfrm>
            <a:off x="1447800" y="2857500"/>
            <a:ext cx="2454518" cy="64633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/>
              <a:t>C#</a:t>
            </a:r>
            <a:r>
              <a:rPr lang="en-US" sz="3600" baseline="-25000" dirty="0"/>
              <a:t>5</a:t>
            </a:r>
            <a:r>
              <a:rPr lang="en-US" sz="3600" dirty="0"/>
              <a:t> 	550 Hz</a:t>
            </a:r>
            <a:endParaRPr lang="en-US" sz="3600" baseline="-25000" dirty="0"/>
          </a:p>
        </p:txBody>
      </p:sp>
      <p:sp>
        <p:nvSpPr>
          <p:cNvPr id="105484" name="Text Box 12"/>
          <p:cNvSpPr txBox="1">
            <a:spLocks noChangeArrowheads="1"/>
          </p:cNvSpPr>
          <p:nvPr/>
        </p:nvSpPr>
        <p:spPr bwMode="auto">
          <a:xfrm>
            <a:off x="1447800" y="2349500"/>
            <a:ext cx="2454518" cy="64633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/>
              <a:t>E</a:t>
            </a:r>
            <a:r>
              <a:rPr lang="en-US" sz="3600" baseline="-25000" dirty="0"/>
              <a:t>5</a:t>
            </a:r>
            <a:r>
              <a:rPr lang="en-US" sz="3600" dirty="0"/>
              <a:t> 	660 Hz</a:t>
            </a:r>
            <a:endParaRPr lang="en-US" sz="3600" baseline="-25000" dirty="0"/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1447800" y="1905000"/>
            <a:ext cx="2454518" cy="64633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/>
              <a:t>G</a:t>
            </a:r>
            <a:r>
              <a:rPr lang="en-US" sz="3600" baseline="-25000" dirty="0"/>
              <a:t>5</a:t>
            </a:r>
            <a:r>
              <a:rPr lang="en-US" sz="3600" dirty="0"/>
              <a:t>	770 Hz</a:t>
            </a:r>
            <a:endParaRPr lang="en-US" sz="3600" baseline="-25000" dirty="0"/>
          </a:p>
        </p:txBody>
      </p:sp>
      <p:sp>
        <p:nvSpPr>
          <p:cNvPr id="105486" name="Text Box 14"/>
          <p:cNvSpPr txBox="1">
            <a:spLocks noChangeArrowheads="1"/>
          </p:cNvSpPr>
          <p:nvPr/>
        </p:nvSpPr>
        <p:spPr bwMode="auto">
          <a:xfrm>
            <a:off x="1447800" y="1460500"/>
            <a:ext cx="2454518" cy="64633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/>
              <a:t>A</a:t>
            </a:r>
            <a:r>
              <a:rPr lang="en-US" sz="3600" baseline="-25000" dirty="0"/>
              <a:t>5</a:t>
            </a:r>
            <a:r>
              <a:rPr lang="en-US" sz="3600" dirty="0"/>
              <a:t> 	880 Hz</a:t>
            </a:r>
            <a:endParaRPr lang="en-US" sz="3600" baseline="-25000" dirty="0"/>
          </a:p>
        </p:txBody>
      </p:sp>
      <p:sp>
        <p:nvSpPr>
          <p:cNvPr id="105487" name="Text Box 15"/>
          <p:cNvSpPr txBox="1">
            <a:spLocks noChangeArrowheads="1"/>
          </p:cNvSpPr>
          <p:nvPr/>
        </p:nvSpPr>
        <p:spPr bwMode="auto">
          <a:xfrm>
            <a:off x="4479926" y="1535907"/>
            <a:ext cx="3554178" cy="52322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Octave = 2 x frequency</a:t>
            </a:r>
          </a:p>
        </p:txBody>
      </p:sp>
      <p:sp>
        <p:nvSpPr>
          <p:cNvPr id="105488" name="Text Box 16"/>
          <p:cNvSpPr txBox="1">
            <a:spLocks noChangeArrowheads="1"/>
          </p:cNvSpPr>
          <p:nvPr/>
        </p:nvSpPr>
        <p:spPr bwMode="auto">
          <a:xfrm>
            <a:off x="4251325" y="4903536"/>
            <a:ext cx="4892675" cy="64633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200" dirty="0"/>
              <a:t>Play Harmonics</a:t>
            </a:r>
          </a:p>
          <a:p>
            <a:pPr>
              <a:buFontTx/>
              <a:buChar char="•"/>
            </a:pPr>
            <a:r>
              <a:rPr lang="en-US" sz="1200" dirty="0"/>
              <a:t>Harmony - Beats are consonant</a:t>
            </a:r>
          </a:p>
          <a:p>
            <a:pPr>
              <a:buFontTx/>
              <a:buChar char="•"/>
            </a:pPr>
            <a:r>
              <a:rPr lang="en-US" sz="1200" dirty="0"/>
              <a:t>Show </a:t>
            </a:r>
            <a:r>
              <a:rPr lang="en-US" sz="1200" dirty="0" err="1"/>
              <a:t>lissajous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5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5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5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5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5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5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9" grpId="0" autoUpdateAnimBg="0"/>
      <p:bldP spid="105480" grpId="0" autoUpdateAnimBg="0"/>
      <p:bldP spid="105481" grpId="0" autoUpdateAnimBg="0"/>
      <p:bldP spid="105482" grpId="0" autoUpdateAnimBg="0"/>
      <p:bldP spid="105483" grpId="0" autoUpdateAnimBg="0"/>
      <p:bldP spid="105484" grpId="0" autoUpdateAnimBg="0"/>
      <p:bldP spid="105485" grpId="0" autoUpdateAnimBg="0"/>
      <p:bldP spid="105486" grpId="0" autoUpdateAnimBg="0"/>
      <p:bldP spid="105488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2713</TotalTime>
  <Words>86</Words>
  <Application>Microsoft Macintosh PowerPoint</Application>
  <PresentationFormat>On-screen Show (16:10)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Times New Roman</vt:lpstr>
      <vt:lpstr>Default Design</vt:lpstr>
      <vt:lpstr>PowerPoint Presentation</vt:lpstr>
      <vt:lpstr>PowerPoint Presentation</vt:lpstr>
    </vt:vector>
  </TitlesOfParts>
  <Company>Tualatin High School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Murray</dc:creator>
  <cp:lastModifiedBy>Microsoft Office User</cp:lastModifiedBy>
  <cp:revision>179</cp:revision>
  <dcterms:created xsi:type="dcterms:W3CDTF">2001-03-01T17:38:38Z</dcterms:created>
  <dcterms:modified xsi:type="dcterms:W3CDTF">2020-05-17T17:09:13Z</dcterms:modified>
</cp:coreProperties>
</file>