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8" r:id="rId2"/>
    <p:sldId id="367" r:id="rId3"/>
    <p:sldId id="368" r:id="rId4"/>
  </p:sldIdLst>
  <p:sldSz cx="9144000" cy="5715000" type="screen16x10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43" autoAdjust="0"/>
  </p:normalViewPr>
  <p:slideViewPr>
    <p:cSldViewPr>
      <p:cViewPr varScale="1">
        <p:scale>
          <a:sx n="113" d="100"/>
          <a:sy n="113" d="100"/>
        </p:scale>
        <p:origin x="192" y="72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DBA7B-0A02-4C10-93D4-CB31AE6C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8BF7B-BA36-47E0-8664-410DC2C90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BD85B-664D-4004-9F84-4CE0A072B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70E75-40AA-4630-806B-8FF1B77F4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88254-B8FE-4BA6-BA5A-CDD7DFBC8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6CFE7-9FC0-40FA-95EF-4DA7665FC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21F17-FA53-4744-A461-FD3CB5EC1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878E1-8B73-472A-8758-13540480C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8B427-505E-48FD-8415-A1FEA23F7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DBC07-04F2-4070-A598-6514D56F8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3E1AF-04CD-4840-A7FA-DBEBB75D2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Times New Roman" pitchFamily="18" charset="0"/>
              </a:defRPr>
            </a:lvl1pPr>
          </a:lstStyle>
          <a:p>
            <a:pPr>
              <a:defRPr/>
            </a:pPr>
            <a:fld id="{2FFD8BBB-B34F-47AA-BF50-322B02E62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</a:defRPr>
      </a:lvl5pPr>
      <a:lvl6pPr marL="380985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</a:defRPr>
      </a:lvl6pPr>
      <a:lvl7pPr marL="761970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</a:defRPr>
      </a:lvl7pPr>
      <a:lvl8pPr marL="1142954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</a:defRPr>
      </a:lvl8pPr>
      <a:lvl9pPr marL="1523939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999" y="1587500"/>
            <a:ext cx="4417813" cy="3175000"/>
          </a:xfrm>
          <a:prstGeom prst="rect">
            <a:avLst/>
          </a:prstGeom>
          <a:noFill/>
        </p:spPr>
      </p:pic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952500" y="0"/>
            <a:ext cx="4717958" cy="65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67" b="1" u="sng" dirty="0"/>
              <a:t>Resonance</a:t>
            </a:r>
            <a:r>
              <a:rPr lang="en-US" sz="3667" dirty="0"/>
              <a:t> – Concept 0</a:t>
            </a:r>
            <a:endParaRPr lang="en-US" sz="1667" dirty="0"/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016000" y="825500"/>
            <a:ext cx="7048500" cy="45134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33">
                <a:sym typeface="Symbol" pitchFamily="18" charset="2"/>
              </a:rPr>
              <a:t>x   = x</a:t>
            </a:r>
            <a:r>
              <a:rPr lang="en-US" sz="2333" baseline="-25000">
                <a:sym typeface="Symbol" pitchFamily="18" charset="2"/>
              </a:rPr>
              <a:t>o</a:t>
            </a:r>
            <a:r>
              <a:rPr lang="en-US" sz="2333">
                <a:sym typeface="Symbol" pitchFamily="18" charset="2"/>
              </a:rPr>
              <a:t>sin(t)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11500" y="889000"/>
            <a:ext cx="1881188" cy="455083"/>
            <a:chOff x="326" y="3520"/>
            <a:chExt cx="1422" cy="344"/>
          </a:xfrm>
        </p:grpSpPr>
        <p:graphicFrame>
          <p:nvGraphicFramePr>
            <p:cNvPr id="1026" name="Object 5"/>
            <p:cNvGraphicFramePr>
              <a:graphicFrameLocks noChangeAspect="1"/>
            </p:cNvGraphicFramePr>
            <p:nvPr/>
          </p:nvGraphicFramePr>
          <p:xfrm>
            <a:off x="1516" y="3520"/>
            <a:ext cx="232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4" imgW="368280" imgH="545760" progId="">
                    <p:embed/>
                  </p:oleObj>
                </mc:Choice>
                <mc:Fallback>
                  <p:oleObj name="Equation" r:id="rId4" imgW="368280" imgH="54576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6" y="3520"/>
                          <a:ext cx="232" cy="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3" name="Text Box 6"/>
            <p:cNvSpPr txBox="1">
              <a:spLocks noChangeArrowheads="1"/>
            </p:cNvSpPr>
            <p:nvPr/>
          </p:nvSpPr>
          <p:spPr bwMode="auto">
            <a:xfrm>
              <a:off x="326" y="3526"/>
              <a:ext cx="1319" cy="30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ym typeface="Symbol" pitchFamily="18" charset="2"/>
                </a:rPr>
                <a:t>                </a:t>
              </a:r>
              <a:r>
                <a:rPr lang="en-US" sz="2000" baseline="-25000" dirty="0">
                  <a:sym typeface="Symbol" pitchFamily="18" charset="2"/>
                </a:rPr>
                <a:t>o</a:t>
              </a:r>
              <a:r>
                <a:rPr lang="en-US" sz="2000" dirty="0">
                  <a:sym typeface="Symbol" pitchFamily="18" charset="2"/>
                </a:rPr>
                <a:t> =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35500" y="2032000"/>
            <a:ext cx="3746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When </a:t>
            </a:r>
            <a:r>
              <a:rPr lang="en-US" sz="2000" dirty="0">
                <a:sym typeface="Symbol"/>
              </a:rPr>
              <a:t> = </a:t>
            </a:r>
            <a:r>
              <a:rPr lang="en-US" sz="2000" baseline="-25000" dirty="0">
                <a:sym typeface="Symbol"/>
              </a:rPr>
              <a:t>o</a:t>
            </a:r>
            <a:r>
              <a:rPr lang="en-US" sz="2000" dirty="0">
                <a:sym typeface="Symbol"/>
              </a:rPr>
              <a:t>, = resonance</a:t>
            </a:r>
          </a:p>
          <a:p>
            <a:r>
              <a:rPr lang="en-US" sz="2000" dirty="0">
                <a:sym typeface="Symbol"/>
              </a:rPr>
              <a:t>(</a:t>
            </a:r>
            <a:r>
              <a:rPr lang="en-US" sz="2000">
                <a:sym typeface="Symbol"/>
              </a:rPr>
              <a:t>Amplitude gets big)</a:t>
            </a:r>
            <a:endParaRPr lang="en-US" sz="2000" dirty="0">
              <a:sym typeface="Symbol"/>
            </a:endParaRPr>
          </a:p>
          <a:p>
            <a:r>
              <a:rPr lang="en-US" sz="2000" dirty="0">
                <a:sym typeface="Symbol"/>
              </a:rPr>
              <a:t>Damping: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ym typeface="Symbol"/>
              </a:rPr>
              <a:t>Lower peak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ym typeface="Symbol"/>
              </a:rPr>
              <a:t>Smaller </a:t>
            </a:r>
            <a:r>
              <a:rPr lang="en-US" sz="2000" baseline="-25000" dirty="0">
                <a:sym typeface="Symbol"/>
              </a:rPr>
              <a:t>o  </a:t>
            </a:r>
            <a:r>
              <a:rPr lang="en-US" sz="2000" dirty="0">
                <a:sym typeface="Symbol"/>
              </a:rPr>
              <a:t>(Peak shifts left)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ym typeface="Symbol"/>
              </a:rPr>
              <a:t>Broader peak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ym typeface="Symbol"/>
              </a:rPr>
              <a:t>Extremes the same</a:t>
            </a:r>
          </a:p>
          <a:p>
            <a:pPr lvl="1"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9555"/>
            <a:ext cx="7086600" cy="512940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1F4F3C-4ABB-6044-A418-E9550C6E4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705" y="762000"/>
            <a:ext cx="5584045" cy="358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5444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</TotalTime>
  <Words>45</Words>
  <Application>Microsoft Macintosh PowerPoint</Application>
  <PresentationFormat>On-screen Show (16:10)</PresentationFormat>
  <Paragraphs>10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Symbol</vt:lpstr>
      <vt:lpstr>Times New Roman</vt:lpstr>
      <vt:lpstr>Default Design</vt:lpstr>
      <vt:lpstr>Equation</vt:lpstr>
      <vt:lpstr>PowerPoint Presentation</vt:lpstr>
      <vt:lpstr>PowerPoint Presentation</vt:lpstr>
      <vt:lpstr>PowerPoint Presentation</vt:lpstr>
    </vt:vector>
  </TitlesOfParts>
  <Company>Tualatin High School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Murray</dc:creator>
  <cp:lastModifiedBy>Microsoft Office User</cp:lastModifiedBy>
  <cp:revision>322</cp:revision>
  <dcterms:created xsi:type="dcterms:W3CDTF">2001-03-01T17:38:38Z</dcterms:created>
  <dcterms:modified xsi:type="dcterms:W3CDTF">2020-04-26T17:40:54Z</dcterms:modified>
</cp:coreProperties>
</file>