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5" autoAdjust="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BA7B-0A02-4C10-93D4-CB31AE6C7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8BF7B-BA36-47E0-8664-410DC2C90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D85B-664D-4004-9F84-4CE0A072B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0E75-40AA-4630-806B-8FF1B77F4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8254-B8FE-4BA6-BA5A-CDD7DFBC8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CFE7-9FC0-40FA-95EF-4DA7665F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1F17-FA53-4744-A461-FD3CB5EC1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878E1-8B73-472A-8758-13540480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B427-505E-48FD-8415-A1FEA23F7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BC07-04F2-4070-A598-6514D56F8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E1AF-04CD-4840-A7FA-DBEBB75D2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FFD8BBB-B34F-47AA-BF50-322B02E62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127125" y="442913"/>
            <a:ext cx="2667718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 smtClean="0"/>
              <a:t>Demos</a:t>
            </a:r>
            <a:endParaRPr lang="en-US" sz="1600" dirty="0"/>
          </a:p>
          <a:p>
            <a:pPr lvl="1">
              <a:buFontTx/>
              <a:buChar char="•"/>
            </a:pPr>
            <a:r>
              <a:rPr lang="en-US" sz="1600" dirty="0"/>
              <a:t>Sing into a guitar/Piano</a:t>
            </a:r>
          </a:p>
          <a:p>
            <a:pPr lvl="1">
              <a:buFontTx/>
              <a:buChar char="•"/>
            </a:pPr>
            <a:r>
              <a:rPr lang="en-US" sz="1600" dirty="0"/>
              <a:t>Washboards on roads</a:t>
            </a:r>
          </a:p>
          <a:p>
            <a:pPr lvl="1">
              <a:buFontTx/>
              <a:buChar char="•"/>
            </a:pPr>
            <a:r>
              <a:rPr lang="en-US" sz="1600" dirty="0"/>
              <a:t>Swings big and small</a:t>
            </a:r>
          </a:p>
          <a:p>
            <a:pPr lvl="1">
              <a:buFontTx/>
              <a:buChar char="•"/>
            </a:pPr>
            <a:r>
              <a:rPr lang="en-US" sz="1600" dirty="0"/>
              <a:t>Beaker of Water</a:t>
            </a:r>
          </a:p>
          <a:p>
            <a:pPr lvl="1">
              <a:buFontTx/>
              <a:buChar char="•"/>
            </a:pPr>
            <a:r>
              <a:rPr lang="en-US" sz="1600" dirty="0"/>
              <a:t>Bay of Fundy</a:t>
            </a:r>
          </a:p>
          <a:p>
            <a:pPr lvl="1">
              <a:buFontTx/>
              <a:buChar char="•"/>
            </a:pPr>
            <a:r>
              <a:rPr lang="en-US" sz="1600" dirty="0" smtClean="0"/>
              <a:t>NMR</a:t>
            </a:r>
            <a:endParaRPr lang="en-US" sz="1600" dirty="0"/>
          </a:p>
          <a:p>
            <a:pPr lvl="1">
              <a:buFontTx/>
              <a:buChar char="•"/>
            </a:pPr>
            <a:r>
              <a:rPr lang="en-US" sz="1600" dirty="0"/>
              <a:t>Speaker Design</a:t>
            </a:r>
          </a:p>
          <a:p>
            <a:pPr lvl="1">
              <a:buFontTx/>
              <a:buChar char="•"/>
            </a:pPr>
            <a:r>
              <a:rPr lang="en-US" sz="1600" dirty="0"/>
              <a:t>The universe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23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physics</cp:lastModifiedBy>
  <cp:revision>332</cp:revision>
  <dcterms:created xsi:type="dcterms:W3CDTF">2001-03-01T17:38:38Z</dcterms:created>
  <dcterms:modified xsi:type="dcterms:W3CDTF">2020-04-23T23:59:50Z</dcterms:modified>
</cp:coreProperties>
</file>