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7" r:id="rId2"/>
    <p:sldId id="338" r:id="rId3"/>
    <p:sldId id="339" r:id="rId4"/>
    <p:sldId id="340" r:id="rId5"/>
    <p:sldId id="341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Two speakers </a:t>
            </a:r>
            <a:r>
              <a:rPr lang="en-US" dirty="0" smtClean="0"/>
              <a:t>5.00 </a:t>
            </a:r>
            <a:r>
              <a:rPr lang="en-US" dirty="0" smtClean="0"/>
              <a:t>m apart are in phase at </a:t>
            </a:r>
            <a:r>
              <a:rPr lang="en-US" dirty="0" smtClean="0"/>
              <a:t>612 Hz</a:t>
            </a:r>
            <a:r>
              <a:rPr lang="en-US" dirty="0" smtClean="0"/>
              <a:t>.  If I am 3.60 m from one speaker, and </a:t>
            </a:r>
            <a:r>
              <a:rPr lang="en-US" dirty="0" smtClean="0"/>
              <a:t>5.00 </a:t>
            </a:r>
            <a:r>
              <a:rPr lang="en-US" dirty="0" smtClean="0"/>
              <a:t>m from the other, how many wavelengths difference is the distance, and is it constructive (loud) or destructive (quiet) interference?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</a:t>
            </a:r>
            <a:r>
              <a:rPr lang="en-US" dirty="0" smtClean="0"/>
              <a:t>Two speakers </a:t>
            </a:r>
            <a:r>
              <a:rPr lang="en-US" dirty="0" smtClean="0"/>
              <a:t>5.20 </a:t>
            </a:r>
            <a:r>
              <a:rPr lang="en-US" dirty="0" smtClean="0"/>
              <a:t>m apart are in phase at </a:t>
            </a:r>
            <a:r>
              <a:rPr lang="en-US" dirty="0" smtClean="0"/>
              <a:t>780. Hz.  </a:t>
            </a:r>
            <a:r>
              <a:rPr lang="en-US" dirty="0" smtClean="0"/>
              <a:t>If I am </a:t>
            </a:r>
            <a:r>
              <a:rPr lang="en-US" dirty="0" smtClean="0"/>
              <a:t>5.10 </a:t>
            </a:r>
            <a:r>
              <a:rPr lang="en-US" dirty="0" smtClean="0"/>
              <a:t>m from one speaker, and </a:t>
            </a:r>
            <a:r>
              <a:rPr lang="en-US" dirty="0" smtClean="0"/>
              <a:t>6.42 m </a:t>
            </a:r>
            <a:r>
              <a:rPr lang="en-US" dirty="0" smtClean="0"/>
              <a:t>from the other, how many wavelengths difference is the distance, and is it constructive (loud) or destructive (quiet) interference?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 </a:t>
            </a:r>
            <a:r>
              <a:rPr lang="en-US" dirty="0" smtClean="0"/>
              <a:t>Two speakers </a:t>
            </a:r>
            <a:r>
              <a:rPr lang="en-US" dirty="0" smtClean="0"/>
              <a:t>5.30 </a:t>
            </a:r>
            <a:r>
              <a:rPr lang="en-US" dirty="0" smtClean="0"/>
              <a:t>m apart are in phase at </a:t>
            </a:r>
            <a:r>
              <a:rPr lang="en-US" dirty="0" smtClean="0"/>
              <a:t>450. Hz  </a:t>
            </a:r>
            <a:r>
              <a:rPr lang="en-US" dirty="0" smtClean="0"/>
              <a:t>If I am </a:t>
            </a:r>
            <a:r>
              <a:rPr lang="en-US" dirty="0" smtClean="0"/>
              <a:t>3.90 </a:t>
            </a:r>
            <a:r>
              <a:rPr lang="en-US" dirty="0" smtClean="0"/>
              <a:t>m from one speaker, and </a:t>
            </a:r>
            <a:r>
              <a:rPr lang="en-US" dirty="0" smtClean="0"/>
              <a:t>2.76 m </a:t>
            </a:r>
            <a:r>
              <a:rPr lang="en-US" dirty="0" smtClean="0"/>
              <a:t>from the other, how many wavelengths difference is the distance, and is it constructive (loud) or destructive (quiet) interference?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 </a:t>
            </a:r>
            <a:r>
              <a:rPr lang="en-US" dirty="0" smtClean="0"/>
              <a:t>Two speakers </a:t>
            </a:r>
            <a:r>
              <a:rPr lang="en-US" dirty="0" smtClean="0"/>
              <a:t>5.40 </a:t>
            </a:r>
            <a:r>
              <a:rPr lang="en-US" dirty="0" smtClean="0"/>
              <a:t>m apart are in phase at </a:t>
            </a:r>
            <a:r>
              <a:rPr lang="en-US" dirty="0" smtClean="0"/>
              <a:t>916 Hz</a:t>
            </a:r>
            <a:r>
              <a:rPr lang="en-US" dirty="0" smtClean="0"/>
              <a:t>.  If I am </a:t>
            </a:r>
            <a:r>
              <a:rPr lang="en-US" dirty="0" smtClean="0"/>
              <a:t>6.00 </a:t>
            </a:r>
            <a:r>
              <a:rPr lang="en-US" dirty="0" smtClean="0"/>
              <a:t>m from one speaker, and </a:t>
            </a:r>
            <a:r>
              <a:rPr lang="en-US" dirty="0" smtClean="0"/>
              <a:t>9.00 </a:t>
            </a:r>
            <a:r>
              <a:rPr lang="en-US" dirty="0" smtClean="0"/>
              <a:t>m from the other, how many wavelengths difference is the distance, and is it constructive (loud) or destructive (quiet) interference?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 </a:t>
            </a:r>
            <a:r>
              <a:rPr lang="en-US" dirty="0" smtClean="0"/>
              <a:t>Two speakers </a:t>
            </a:r>
            <a:r>
              <a:rPr lang="en-US" dirty="0" smtClean="0"/>
              <a:t>5.50 </a:t>
            </a:r>
            <a:r>
              <a:rPr lang="en-US" dirty="0" smtClean="0"/>
              <a:t>m apart are in phase at </a:t>
            </a:r>
            <a:r>
              <a:rPr lang="en-US" dirty="0" smtClean="0"/>
              <a:t>237 Hz</a:t>
            </a:r>
            <a:r>
              <a:rPr lang="en-US" dirty="0" smtClean="0"/>
              <a:t>.  If I am </a:t>
            </a:r>
            <a:r>
              <a:rPr lang="en-US" dirty="0" smtClean="0"/>
              <a:t>4.00 </a:t>
            </a:r>
            <a:r>
              <a:rPr lang="en-US" dirty="0" smtClean="0"/>
              <a:t>m from one speaker, and </a:t>
            </a:r>
            <a:r>
              <a:rPr lang="en-US" dirty="0" smtClean="0"/>
              <a:t>9.79 </a:t>
            </a:r>
            <a:r>
              <a:rPr lang="en-US" dirty="0" smtClean="0"/>
              <a:t>m from the other, how many wavelengths difference is the distance, and is it constructive (loud) or destructive (quiet) interference?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261</Words>
  <Application>Microsoft Office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208</cp:revision>
  <dcterms:created xsi:type="dcterms:W3CDTF">2015-03-04T16:15:08Z</dcterms:created>
  <dcterms:modified xsi:type="dcterms:W3CDTF">2015-05-23T16:48:05Z</dcterms:modified>
</cp:coreProperties>
</file>