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1. An </a:t>
            </a:r>
            <a:r>
              <a:rPr lang="en-US" dirty="0" smtClean="0"/>
              <a:t>SHO has a period of 0.234 s and amplitude of 0.470 m.  What is its speed and acceleration when it is at x =  +0.118 m? (12.2 m/s, -85.1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10. An </a:t>
            </a:r>
            <a:r>
              <a:rPr lang="en-US" dirty="0" smtClean="0"/>
              <a:t>SHO has an equation of velocity (in m/s) of </a:t>
            </a:r>
            <a:r>
              <a:rPr lang="en-US" b="1" i="1" dirty="0" smtClean="0"/>
              <a:t>v = 1.25cos(5.60t)</a:t>
            </a:r>
            <a:r>
              <a:rPr lang="en-US" dirty="0" smtClean="0"/>
              <a:t>  What is its </a:t>
            </a:r>
            <a:r>
              <a:rPr lang="en-US" u="sng" dirty="0" smtClean="0"/>
              <a:t>period</a:t>
            </a:r>
            <a:r>
              <a:rPr lang="en-US" dirty="0" smtClean="0"/>
              <a:t>?  (1.12 s) What is its position, velocity, and acceleration at t = 4.60 s (+0.131 m , +1.01 m/s, -4.11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11. An </a:t>
            </a:r>
            <a:r>
              <a:rPr lang="en-US" dirty="0" smtClean="0"/>
              <a:t>SHO has an equation of position (in m) of </a:t>
            </a:r>
            <a:r>
              <a:rPr lang="en-US" b="1" i="1" dirty="0" smtClean="0"/>
              <a:t>x = 5.10sin(6.35t).  </a:t>
            </a:r>
            <a:r>
              <a:rPr lang="en-US" dirty="0" smtClean="0"/>
              <a:t>What is its acceleration when it is at x = +3.40 m? (-137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12. An </a:t>
            </a:r>
            <a:r>
              <a:rPr lang="en-US" dirty="0" smtClean="0"/>
              <a:t>SHO has an equation of position (in m) of </a:t>
            </a:r>
            <a:r>
              <a:rPr lang="en-US" b="1" i="1" dirty="0" smtClean="0"/>
              <a:t>x = 3.50sin(11.0t)</a:t>
            </a:r>
            <a:r>
              <a:rPr lang="en-US" dirty="0" smtClean="0"/>
              <a:t>  What is its </a:t>
            </a:r>
            <a:r>
              <a:rPr lang="en-US" b="1" u="sng" dirty="0" smtClean="0"/>
              <a:t>velocity</a:t>
            </a:r>
            <a:r>
              <a:rPr lang="en-US" dirty="0" smtClean="0"/>
              <a:t> at t = 2.32 seconds? (+35.6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13. An </a:t>
            </a:r>
            <a:r>
              <a:rPr lang="en-US" dirty="0" smtClean="0"/>
              <a:t>SHO that has an equation of position (in m) of  </a:t>
            </a:r>
            <a:r>
              <a:rPr lang="en-US" b="1" i="1" dirty="0" smtClean="0"/>
              <a:t>x = 6.50sin(5.00t).  </a:t>
            </a:r>
            <a:r>
              <a:rPr lang="en-US" dirty="0" smtClean="0"/>
              <a:t>What is its speed when it is 2.13 m from equilibrium? (30.7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14. An </a:t>
            </a:r>
            <a:r>
              <a:rPr lang="en-US" dirty="0" smtClean="0"/>
              <a:t>SHO with a mass of 3.91 kg and an equation of velocity (in m/s) of  </a:t>
            </a:r>
            <a:r>
              <a:rPr lang="en-US" b="1" i="1" dirty="0" smtClean="0"/>
              <a:t>v = 12.0cos(17.0t). </a:t>
            </a:r>
            <a:r>
              <a:rPr lang="en-US" dirty="0" smtClean="0"/>
              <a:t>What is its kinetic energy at t = 16.3 s?  (181 J) What is its amplitude, and what is its acceleration at x = +0.600 m? (0.706 m, -173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15. What </a:t>
            </a:r>
            <a:r>
              <a:rPr lang="en-US" dirty="0" smtClean="0"/>
              <a:t>is the amplitude of an SHO that has an equation of velocity (in m/s) of </a:t>
            </a:r>
            <a:r>
              <a:rPr lang="en-US" b="1" i="1" dirty="0" smtClean="0"/>
              <a:t>v = 14.0cos(5.70t).</a:t>
            </a:r>
            <a:r>
              <a:rPr lang="en-US" dirty="0" smtClean="0"/>
              <a:t>  (2.46 m) What is the position at t = 16.9 s? (+2.14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16. An </a:t>
            </a:r>
            <a:r>
              <a:rPr lang="en-US" dirty="0" smtClean="0"/>
              <a:t>SHO has a mass of 3.14 kg, a period of 4.32 s, and amplitude of 0.521 m.  What is its total energy? (0.902 J)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17. An </a:t>
            </a:r>
            <a:r>
              <a:rPr lang="en-US" dirty="0" smtClean="0"/>
              <a:t>SHO has a mass of 2.61 kg, a period of 0.657 s, and a total energy of 843 J.  What is its amplitude? (2.66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18. An </a:t>
            </a:r>
            <a:r>
              <a:rPr lang="en-US" dirty="0" smtClean="0"/>
              <a:t>SHO has a mass of 6.67 kg, amplitude of 0.870 m, and a total energy of 18.3 J.  What is its period? (2.33 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19. An </a:t>
            </a:r>
            <a:r>
              <a:rPr lang="en-US" dirty="0" smtClean="0"/>
              <a:t>SHO has a period of 3.41 s, and a total energy of 32.7 J, and amplitude of 5.43 m.  What is its mass? (0.653 kg)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2. An </a:t>
            </a:r>
            <a:r>
              <a:rPr lang="en-US" dirty="0" smtClean="0"/>
              <a:t>SHO has a period of 3.45 s, and amplitude of 0.676 m.  What is its distance from equilibrium when it has a speed of 0.645 m/s? (0.576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20. What </a:t>
            </a:r>
            <a:r>
              <a:rPr lang="en-US" dirty="0" smtClean="0"/>
              <a:t>is the period of a SHO that has a total energy of 24.2 J, a mass of 3.23 kg, and amplitude of 0.312 m? (0.506 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21. An </a:t>
            </a:r>
            <a:r>
              <a:rPr lang="en-US" dirty="0" smtClean="0"/>
              <a:t>SHO has a mass of 1.63 kg, a total energy of 45.7 J, amplitude of 0.148 m.  What is its kinetic energy when it is 0.115 m from equilibrium? (18.1 J)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22. An </a:t>
            </a:r>
            <a:r>
              <a:rPr lang="en-US" dirty="0" smtClean="0"/>
              <a:t>SHO has a mass of 2.93 kg, a frequency of 12.0 Hz, and amplitude of 0.194 m.  What is its </a:t>
            </a:r>
            <a:r>
              <a:rPr lang="en-US" b="1" u="sng" dirty="0" smtClean="0"/>
              <a:t>potential energy</a:t>
            </a:r>
            <a:r>
              <a:rPr lang="en-US" dirty="0" smtClean="0"/>
              <a:t> when it is 0.120 m from equilibrium? (120. J)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23. An </a:t>
            </a:r>
            <a:r>
              <a:rPr lang="en-US" dirty="0" smtClean="0"/>
              <a:t>SHO has a mass of 4.20 kg, a total energy of 16.8 J, and amplitude of 0.840 m.  What distance is it from equilibrium when it has a </a:t>
            </a:r>
            <a:r>
              <a:rPr lang="en-US" b="1" u="sng" dirty="0" smtClean="0"/>
              <a:t>potential</a:t>
            </a:r>
            <a:r>
              <a:rPr lang="en-US" dirty="0" smtClean="0"/>
              <a:t> energy of 11.3 J? (0.689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24. An </a:t>
            </a:r>
            <a:r>
              <a:rPr lang="en-US" dirty="0" smtClean="0"/>
              <a:t>SHO has a total energy of 436 J, a mass of 0.895 kg, and amplitude of 2.42 m.  What is its speed when it is 1.21 m from equilibrium? (27.0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25. An </a:t>
            </a:r>
            <a:r>
              <a:rPr lang="en-US" dirty="0" smtClean="0"/>
              <a:t>SHO has a total energy of 10.2 J, amplitude of 0.830 m, and a mass of 1.81 kg.  What is its potential energy when its velocity is 2.28 m/s? (5.50 J)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3. An </a:t>
            </a:r>
            <a:r>
              <a:rPr lang="en-US" dirty="0" smtClean="0"/>
              <a:t>SHO has a speed of 0.627 m/s when it is 0.870 m from equilibrium.  What is its period if its amplitude is 1.08 m? (6.41 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4. An </a:t>
            </a:r>
            <a:r>
              <a:rPr lang="en-US" dirty="0" smtClean="0"/>
              <a:t>SHO has a speed of 3.34 m/s when it is 0.540 m from equilibrium.  What is its amplitude if its angular velocity is 7.50 rad/s? (0.700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5. An </a:t>
            </a:r>
            <a:r>
              <a:rPr lang="en-US" dirty="0" smtClean="0"/>
              <a:t>SHO with an amplitude of 2.12 m has a speed of 5.86 m/s when it is at x = -1.80 m.  What is its acceleration at this point? (-49.3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6. An </a:t>
            </a:r>
            <a:r>
              <a:rPr lang="en-US" dirty="0" smtClean="0"/>
              <a:t>SHO has an equation of position (in m) of </a:t>
            </a:r>
            <a:r>
              <a:rPr lang="en-US" b="1" i="1" dirty="0" smtClean="0"/>
              <a:t>x = 14.0sin(6.50t)</a:t>
            </a:r>
            <a:r>
              <a:rPr lang="en-US" dirty="0" smtClean="0"/>
              <a:t>  What is its </a:t>
            </a:r>
            <a:r>
              <a:rPr lang="en-US" u="sng" dirty="0" smtClean="0"/>
              <a:t>acceleration</a:t>
            </a:r>
            <a:r>
              <a:rPr lang="en-US" dirty="0" smtClean="0"/>
              <a:t> at x = -8.00 m?  (338 m/s/s) What is its position, velocity and acceleration at t = 3.20 s? (+13.0 m, -33.7 m/s, -549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7. An </a:t>
            </a:r>
            <a:r>
              <a:rPr lang="en-US" dirty="0" smtClean="0"/>
              <a:t>SHO has an equation of position (in m) of </a:t>
            </a:r>
            <a:r>
              <a:rPr lang="en-US" b="1" i="1" dirty="0" smtClean="0"/>
              <a:t>x = 43.2sin(12.0t)</a:t>
            </a:r>
            <a:r>
              <a:rPr lang="en-US" dirty="0" smtClean="0"/>
              <a:t>  What is its </a:t>
            </a:r>
            <a:r>
              <a:rPr lang="en-US" b="1" u="sng" dirty="0" smtClean="0"/>
              <a:t>amplitude</a:t>
            </a:r>
            <a:r>
              <a:rPr lang="en-US" dirty="0" smtClean="0"/>
              <a:t> and </a:t>
            </a:r>
            <a:r>
              <a:rPr lang="en-US" b="1" u="sng" dirty="0" smtClean="0"/>
              <a:t>angular velocity</a:t>
            </a:r>
            <a:r>
              <a:rPr lang="en-US" dirty="0" smtClean="0"/>
              <a:t>?  (two questions) (43.2 m, 12.0 rad/s)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8. An </a:t>
            </a:r>
            <a:r>
              <a:rPr lang="en-US" dirty="0" smtClean="0"/>
              <a:t>SHO has an equation of position (in m) of </a:t>
            </a:r>
            <a:r>
              <a:rPr lang="en-US" b="1" i="1" dirty="0" smtClean="0"/>
              <a:t>x = 8.50sin(4.00t)</a:t>
            </a:r>
            <a:r>
              <a:rPr lang="en-US" dirty="0" smtClean="0"/>
              <a:t>  What is its amplitude and maximum velocity? (8.50 m, 34.0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9. An </a:t>
            </a:r>
            <a:r>
              <a:rPr lang="en-US" dirty="0" smtClean="0"/>
              <a:t>SHO has an equation of position (in m) of </a:t>
            </a:r>
            <a:r>
              <a:rPr lang="en-US" b="1" i="1" dirty="0" smtClean="0"/>
              <a:t>x = 9.50sin(1.62t)</a:t>
            </a:r>
            <a:r>
              <a:rPr lang="en-US" dirty="0" smtClean="0"/>
              <a:t>  What is its </a:t>
            </a:r>
            <a:r>
              <a:rPr lang="en-US" u="sng" dirty="0" smtClean="0"/>
              <a:t>position</a:t>
            </a:r>
            <a:r>
              <a:rPr lang="en-US" dirty="0" smtClean="0"/>
              <a:t>, velocity and acceleration at t = 9.25 s? (+6.29 m, -11.5 m/s, -16.5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989</Words>
  <Application>Microsoft Office PowerPoint</Application>
  <PresentationFormat>On-screen Show (16:10)</PresentationFormat>
  <Paragraphs>25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200</cp:revision>
  <dcterms:created xsi:type="dcterms:W3CDTF">2015-03-04T16:15:08Z</dcterms:created>
  <dcterms:modified xsi:type="dcterms:W3CDTF">2015-05-23T16:19:19Z</dcterms:modified>
</cp:coreProperties>
</file>