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9690-24F4-4734-BBC9-32844278A636}" type="datetimeFigureOut">
              <a:rPr lang="en-US" smtClean="0"/>
              <a:t>2015-04-13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23457-451B-4A7F-AC02-4F425452E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Simple Harmonic Oscillator has an equation of motion given by: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= 3.60sin(4.00t)  (Where x is in meters)</a:t>
            </a:r>
          </a:p>
          <a:p>
            <a:endParaRPr lang="en-US" sz="12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the: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Amplitude?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(3.60 m)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b) Angular velocity?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(4.00 rad/s)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Period?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(1.57 s)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 Write an equation for its velocity: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(v = 14.4cos(4.00t))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e) at t = 24.1 s, what is its position, velocity, and acceleration 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(+3.01 m, -7.91 m/s, -48.1 m/s/s)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2015-04-13T22:17:42Z</dcterms:created>
  <dcterms:modified xsi:type="dcterms:W3CDTF">2015-04-13T22:38:00Z</dcterms:modified>
</cp:coreProperties>
</file>