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3D4B-C4C8-4051-A600-560A27D9464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2F1A-E274-4BA5-B426-FFD033DD74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Viscosity and stokes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What would be the terminal velocity of a 8.20 </a:t>
            </a:r>
            <a:r>
              <a:rPr lang="el-GR" dirty="0" smtClean="0"/>
              <a:t>μ</a:t>
            </a:r>
            <a:r>
              <a:rPr lang="en-US" dirty="0" smtClean="0"/>
              <a:t>m diameter piece of basalt silt (</a:t>
            </a:r>
            <a:r>
              <a:rPr lang="el-GR" dirty="0" smtClean="0"/>
              <a:t>ρ</a:t>
            </a:r>
            <a:r>
              <a:rPr lang="en-US" dirty="0" smtClean="0"/>
              <a:t> = 2920 kg m</a:t>
            </a:r>
            <a:r>
              <a:rPr lang="en-US" baseline="30000" dirty="0" smtClean="0"/>
              <a:t>-3</a:t>
            </a:r>
            <a:r>
              <a:rPr lang="en-US" dirty="0" smtClean="0"/>
              <a:t>) sinking in water with a density of 1025 kg m</a:t>
            </a:r>
            <a:r>
              <a:rPr lang="en-US" baseline="30000" dirty="0" smtClean="0"/>
              <a:t>-3</a:t>
            </a:r>
            <a:r>
              <a:rPr lang="en-US" dirty="0" smtClean="0"/>
              <a:t> and a viscosity of 1.72x10</a:t>
            </a:r>
            <a:r>
              <a:rPr lang="en-US" baseline="30000" dirty="0" smtClean="0"/>
              <a:t>-3</a:t>
            </a:r>
            <a:r>
              <a:rPr lang="en-US" dirty="0" smtClean="0"/>
              <a:t> Pa s.  (You can’t ignore the buoyant force on the particle)  What time would it take in minutes and seconds to settle in a test tube that is 5.40 cm tall?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5397500"/>
            <a:ext cx="3746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4.04x10</a:t>
            </a:r>
            <a:r>
              <a:rPr lang="en-US" sz="1400" baseline="30000" dirty="0" smtClean="0"/>
              <a:t>-5</a:t>
            </a:r>
            <a:r>
              <a:rPr lang="en-US" sz="1400" dirty="0" smtClean="0"/>
              <a:t> m/s, 22 minutes 17 s – demo centrifuge</a:t>
            </a:r>
            <a:endParaRPr lang="en-US" sz="1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57300"/>
            <a:ext cx="2819400" cy="50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333500"/>
            <a:ext cx="2590800" cy="57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86</Words>
  <Application>Microsoft Office PowerPoint</Application>
  <PresentationFormat>On-screen Show (16:10)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Viscosity and stokes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Viscosity and stokes</dc:title>
  <dc:creator>physics</dc:creator>
  <cp:lastModifiedBy>physics</cp:lastModifiedBy>
  <cp:revision>2</cp:revision>
  <dcterms:created xsi:type="dcterms:W3CDTF">2020-04-07T22:01:50Z</dcterms:created>
  <dcterms:modified xsi:type="dcterms:W3CDTF">2020-04-07T22:12:00Z</dcterms:modified>
</cp:coreProperties>
</file>