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69" r:id="rId6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/>
    <p:restoredTop sz="94643"/>
  </p:normalViewPr>
  <p:slideViewPr>
    <p:cSldViewPr>
      <p:cViewPr varScale="1">
        <p:scale>
          <a:sx n="144" d="100"/>
          <a:sy n="144" d="100"/>
        </p:scale>
        <p:origin x="520" y="17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6068-8C49-49B8-9F82-8800EE25A293}" type="datetimeFigureOut">
              <a:rPr lang="en-US" smtClean="0"/>
              <a:pPr/>
              <a:t>4/8/20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916E-9BAC-4EC2-AA1A-40FCF11B5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6068-8C49-49B8-9F82-8800EE25A293}" type="datetimeFigureOut">
              <a:rPr lang="en-US" smtClean="0"/>
              <a:pPr/>
              <a:t>4/8/20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916E-9BAC-4EC2-AA1A-40FCF11B5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6068-8C49-49B8-9F82-8800EE25A293}" type="datetimeFigureOut">
              <a:rPr lang="en-US" smtClean="0"/>
              <a:pPr/>
              <a:t>4/8/20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916E-9BAC-4EC2-AA1A-40FCF11B5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6068-8C49-49B8-9F82-8800EE25A293}" type="datetimeFigureOut">
              <a:rPr lang="en-US" smtClean="0"/>
              <a:pPr/>
              <a:t>4/8/20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916E-9BAC-4EC2-AA1A-40FCF11B5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6068-8C49-49B8-9F82-8800EE25A293}" type="datetimeFigureOut">
              <a:rPr lang="en-US" smtClean="0"/>
              <a:pPr/>
              <a:t>4/8/20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916E-9BAC-4EC2-AA1A-40FCF11B5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6068-8C49-49B8-9F82-8800EE25A293}" type="datetimeFigureOut">
              <a:rPr lang="en-US" smtClean="0"/>
              <a:pPr/>
              <a:t>4/8/20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916E-9BAC-4EC2-AA1A-40FCF11B5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6068-8C49-49B8-9F82-8800EE25A293}" type="datetimeFigureOut">
              <a:rPr lang="en-US" smtClean="0"/>
              <a:pPr/>
              <a:t>4/8/20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916E-9BAC-4EC2-AA1A-40FCF11B5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6068-8C49-49B8-9F82-8800EE25A293}" type="datetimeFigureOut">
              <a:rPr lang="en-US" smtClean="0"/>
              <a:pPr/>
              <a:t>4/8/20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916E-9BAC-4EC2-AA1A-40FCF11B5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6068-8C49-49B8-9F82-8800EE25A293}" type="datetimeFigureOut">
              <a:rPr lang="en-US" smtClean="0"/>
              <a:pPr/>
              <a:t>4/8/20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916E-9BAC-4EC2-AA1A-40FCF11B5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6068-8C49-49B8-9F82-8800EE25A293}" type="datetimeFigureOut">
              <a:rPr lang="en-US" smtClean="0"/>
              <a:pPr/>
              <a:t>4/8/20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916E-9BAC-4EC2-AA1A-40FCF11B5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26068-8C49-49B8-9F82-8800EE25A293}" type="datetimeFigureOut">
              <a:rPr lang="en-US" smtClean="0"/>
              <a:pPr/>
              <a:t>4/8/20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7916E-9BAC-4EC2-AA1A-40FCF11B5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26068-8C49-49B8-9F82-8800EE25A293}" type="datetimeFigureOut">
              <a:rPr lang="en-US" smtClean="0"/>
              <a:pPr/>
              <a:t>4/8/20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7916E-9BAC-4EC2-AA1A-40FCF11B5B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14300"/>
            <a:ext cx="4536695" cy="523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66700"/>
            <a:ext cx="4858809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689519C-E9AD-2A47-9E99-E46C586D32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697" y="3314700"/>
            <a:ext cx="5549900" cy="17907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14300"/>
            <a:ext cx="3962400" cy="534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On-screen Show (16:10)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physics</dc:creator>
  <cp:lastModifiedBy>Microsoft Office User</cp:lastModifiedBy>
  <cp:revision>3</cp:revision>
  <dcterms:created xsi:type="dcterms:W3CDTF">2020-04-08T17:30:24Z</dcterms:created>
  <dcterms:modified xsi:type="dcterms:W3CDTF">2020-04-08T22:30:34Z</dcterms:modified>
</cp:coreProperties>
</file>