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2" r:id="rId2"/>
    <p:sldId id="353" r:id="rId3"/>
    <p:sldId id="371" r:id="rId4"/>
    <p:sldId id="372" r:id="rId5"/>
    <p:sldId id="373" r:id="rId6"/>
    <p:sldId id="374" r:id="rId7"/>
    <p:sldId id="375" r:id="rId8"/>
    <p:sldId id="376" r:id="rId9"/>
    <p:sldId id="323" r:id="rId10"/>
    <p:sldId id="370" r:id="rId11"/>
    <p:sldId id="354" r:id="rId12"/>
    <p:sldId id="355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FF"/>
    <a:srgbClr val="FF3300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"/>
            <a:ext cx="5334000" cy="591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905375" cy="5765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71700"/>
            <a:ext cx="55340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90500"/>
            <a:ext cx="4248150" cy="219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"/>
            <a:ext cx="55054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4300"/>
            <a:ext cx="726757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7286625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4580864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441889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2399</TotalTime>
  <Words>0</Words>
  <Application>Microsoft Office PowerPoint</Application>
  <PresentationFormat>On-screen Show (16:10)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202</cp:revision>
  <dcterms:created xsi:type="dcterms:W3CDTF">2015-10-03T17:44:21Z</dcterms:created>
  <dcterms:modified xsi:type="dcterms:W3CDTF">2018-10-26T15:39:44Z</dcterms:modified>
</cp:coreProperties>
</file>