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23" r:id="rId2"/>
    <p:sldId id="377" r:id="rId3"/>
    <p:sldId id="378" r:id="rId4"/>
    <p:sldId id="379" r:id="rId5"/>
    <p:sldId id="382" r:id="rId6"/>
    <p:sldId id="380" r:id="rId7"/>
    <p:sldId id="381" r:id="rId8"/>
    <p:sldId id="352" r:id="rId9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/>
    <p:restoredTop sz="94643"/>
  </p:normalViewPr>
  <p:slideViewPr>
    <p:cSldViewPr>
      <p:cViewPr varScale="1">
        <p:scale>
          <a:sx n="144" d="100"/>
          <a:sy n="144" d="100"/>
        </p:scale>
        <p:origin x="520" y="17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1.  A circular porthole in an airplane has a diameter of 37.0 cm.  If there is a pressure difference of 31,510 Pa from one side of the window to the other, what is the net force pushing out on the porthole?  (3390 N)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4a. An empty beaker 8.20 cm in diameter is pushed 10.3 cm into mercury (ρ = 13.6x10</a:t>
            </a:r>
            <a:r>
              <a:rPr lang="en-US" baseline="30000" dirty="0"/>
              <a:t>3</a:t>
            </a:r>
            <a:r>
              <a:rPr lang="en-US" dirty="0"/>
              <a:t> kg m</a:t>
            </a:r>
            <a:r>
              <a:rPr lang="en-US" baseline="30000" dirty="0"/>
              <a:t>-3</a:t>
            </a:r>
            <a:r>
              <a:rPr lang="en-US" dirty="0"/>
              <a:t>).  What is the net upward force on the bottom of the beaker? (Assume the pressure above the mercury is 1 </a:t>
            </a:r>
            <a:r>
              <a:rPr lang="en-US" dirty="0" err="1"/>
              <a:t>atm</a:t>
            </a:r>
            <a:r>
              <a:rPr lang="en-US" dirty="0"/>
              <a:t>) (72.6 N)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4b. What is the gauge pressure in PSI at a depth of 8.50 m in fresh water?   (ρ = 1000. kg m</a:t>
            </a:r>
            <a:r>
              <a:rPr lang="en-US" baseline="30000" dirty="0"/>
              <a:t>-3</a:t>
            </a:r>
            <a:r>
              <a:rPr lang="en-US" dirty="0"/>
              <a:t>) (12.1 PSI)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4c. At what depth in ocean water (ρ = 1025 kgm</a:t>
            </a:r>
            <a:r>
              <a:rPr lang="en-US" baseline="30000" dirty="0"/>
              <a:t>-3</a:t>
            </a:r>
            <a:r>
              <a:rPr lang="en-US" dirty="0"/>
              <a:t>) is the absolute pressure 8320 </a:t>
            </a:r>
            <a:r>
              <a:rPr lang="en-US" dirty="0" err="1"/>
              <a:t>Torr</a:t>
            </a:r>
            <a:r>
              <a:rPr lang="en-US" dirty="0"/>
              <a:t>? (100. m)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DB96649-0504-1447-A867-99736218E048}"/>
              </a:ext>
            </a:extLst>
          </p:cNvPr>
          <p:cNvSpPr/>
          <p:nvPr/>
        </p:nvSpPr>
        <p:spPr>
          <a:xfrm>
            <a:off x="228600" y="266700"/>
            <a:ext cx="8610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5a. A cylinder has a radius of 0.920 cm and is 25.0 cm long.  How far will it sink into a mixture with a density of 865 kg m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-3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if it has a mass of 37.5 grams assuming it is weighted so it floats vertically? </a:t>
            </a:r>
          </a:p>
          <a:p>
            <a:r>
              <a:rPr lang="en-US">
                <a:latin typeface="Times New Roman" panose="02020603050405020304" pitchFamily="18" charset="0"/>
              </a:rPr>
              <a:t>(16.3 cm)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656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5b. What upward force would you need to exert on a 11.5 kg piece of </a:t>
            </a:r>
            <a:r>
              <a:rPr lang="en-US" dirty="0" err="1"/>
              <a:t>Murralite</a:t>
            </a:r>
            <a:r>
              <a:rPr lang="en-US" dirty="0"/>
              <a:t> (ρ = 1666 kgm</a:t>
            </a:r>
            <a:r>
              <a:rPr lang="en-US" baseline="30000" dirty="0"/>
              <a:t>-3</a:t>
            </a:r>
            <a:r>
              <a:rPr lang="en-US" dirty="0"/>
              <a:t>) submerged in the dead sea where the water has a density of 1240 kgm</a:t>
            </a:r>
            <a:r>
              <a:rPr lang="en-US" baseline="30000" dirty="0"/>
              <a:t>-3</a:t>
            </a:r>
            <a:r>
              <a:rPr lang="en-US" dirty="0"/>
              <a:t> to keep it from sinking? (28.8 N)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5c.  A hot air balloon is 9.00 m in radius (assume it is spherical) and contains hot air with a mean density of 0.950 kgm</a:t>
            </a:r>
            <a:r>
              <a:rPr lang="en-US" baseline="30000" dirty="0"/>
              <a:t>-3</a:t>
            </a:r>
            <a:r>
              <a:rPr lang="en-US" dirty="0"/>
              <a:t>.  Calculate the lifting capacity (in N) of the hot air if it is surrounded by air with a density of 1.31 kgm</a:t>
            </a:r>
            <a:r>
              <a:rPr lang="en-US" baseline="30000" dirty="0"/>
              <a:t>-3  </a:t>
            </a:r>
            <a:r>
              <a:rPr lang="en-US" dirty="0"/>
              <a:t>(10,784 N)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2400</TotalTime>
  <Words>312</Words>
  <Application>Microsoft Macintosh PowerPoint</Application>
  <PresentationFormat>On-screen Show (16:10)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ＭＳ Ｐゴシック</vt:lpstr>
      <vt:lpstr>Calibri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Tualatin High School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Microsoft Office User</cp:lastModifiedBy>
  <cp:revision>202</cp:revision>
  <dcterms:created xsi:type="dcterms:W3CDTF">2015-10-03T17:44:21Z</dcterms:created>
  <dcterms:modified xsi:type="dcterms:W3CDTF">2019-05-18T23:55:10Z</dcterms:modified>
</cp:coreProperties>
</file>