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336" r:id="rId2"/>
    <p:sldId id="337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CC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96B06-78D2-644D-92E9-CF0855CD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79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8B731-8316-6C48-8277-D776E897A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E1E9-BBE7-0442-AE3B-692999029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1BCAE-24DB-5B4E-BFAE-051812B5C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4EE7-30BB-F143-9EE2-4C52F2BC1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7F503-9C67-714B-82EF-7F6D31AA3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DFC65-7D4B-1649-964D-4BD701CD9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66944-6296-DE45-82FE-C934745E8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00D3C-5D08-DF4C-9378-5D71833A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A9A3-F656-D34E-9954-290CF487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095E-AA28-864E-8C2A-C454259B7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6EC5-662B-774A-8A67-860103176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ECB30-8FED-1F4C-8E27-254696478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737589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5284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298</cp:revision>
  <dcterms:created xsi:type="dcterms:W3CDTF">2017-11-09T18:05:26Z</dcterms:created>
  <dcterms:modified xsi:type="dcterms:W3CDTF">2017-11-09T18:30:46Z</dcterms:modified>
</cp:coreProperties>
</file>