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1038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1" y="190500"/>
            <a:ext cx="2149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Fluids</a:t>
            </a:r>
            <a:endParaRPr lang="en-US" sz="4000" b="1" u="sng" dirty="0"/>
          </a:p>
        </p:txBody>
      </p:sp>
      <p:pic>
        <p:nvPicPr>
          <p:cNvPr id="2050" name="Picture 2" descr="http://media1.shmoop.com/images/chemistry/chembook_matterprop_graphik_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143000"/>
            <a:ext cx="7381875" cy="3770313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 bwMode="auto">
          <a:xfrm>
            <a:off x="3962400" y="698500"/>
            <a:ext cx="0" cy="3810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6553200" y="698500"/>
            <a:ext cx="0" cy="3810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57201" y="5143500"/>
            <a:ext cx="8440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Able to </a:t>
            </a:r>
            <a:r>
              <a:rPr lang="en-US" u="sng" dirty="0" smtClean="0"/>
              <a:t>flow</a:t>
            </a:r>
            <a:r>
              <a:rPr lang="en-US" dirty="0" smtClean="0"/>
              <a:t>, Liquids are more dense, incompressible (?)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12</Words>
  <Application>Microsoft Office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252</cp:revision>
  <dcterms:created xsi:type="dcterms:W3CDTF">2001-03-01T17:38:38Z</dcterms:created>
  <dcterms:modified xsi:type="dcterms:W3CDTF">2016-09-30T19:14:32Z</dcterms:modified>
</cp:coreProperties>
</file>