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3E62-FB3F-4ACE-84E7-9020F7BD655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A850-FF4C-454F-A5CC-DEB05D09C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3E62-FB3F-4ACE-84E7-9020F7BD655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A850-FF4C-454F-A5CC-DEB05D09C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3E62-FB3F-4ACE-84E7-9020F7BD655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A850-FF4C-454F-A5CC-DEB05D09C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3E62-FB3F-4ACE-84E7-9020F7BD655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A850-FF4C-454F-A5CC-DEB05D09C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3E62-FB3F-4ACE-84E7-9020F7BD655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A850-FF4C-454F-A5CC-DEB05D09C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3E62-FB3F-4ACE-84E7-9020F7BD655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A850-FF4C-454F-A5CC-DEB05D09C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3E62-FB3F-4ACE-84E7-9020F7BD655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A850-FF4C-454F-A5CC-DEB05D09C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3E62-FB3F-4ACE-84E7-9020F7BD655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A850-FF4C-454F-A5CC-DEB05D09C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3E62-FB3F-4ACE-84E7-9020F7BD655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A850-FF4C-454F-A5CC-DEB05D09C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3E62-FB3F-4ACE-84E7-9020F7BD655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A850-FF4C-454F-A5CC-DEB05D09C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3E62-FB3F-4ACE-84E7-9020F7BD655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A850-FF4C-454F-A5CC-DEB05D09C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73E62-FB3F-4ACE-84E7-9020F7BD655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AA850-FF4C-454F-A5CC-DEB05D09C5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0885"/>
            <a:ext cx="8534401" cy="1490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971800" y="419100"/>
            <a:ext cx="100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10.1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6621463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66700"/>
            <a:ext cx="65547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"/>
            <a:ext cx="873866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8826500" cy="2067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"/>
            <a:ext cx="8931275" cy="277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438" y="114300"/>
            <a:ext cx="8998562" cy="437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14300"/>
            <a:ext cx="8779669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14300"/>
            <a:ext cx="8888413" cy="4452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419100"/>
            <a:ext cx="100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10.2</a:t>
            </a:r>
            <a:endParaRPr lang="en-US" sz="3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384" y="1333500"/>
            <a:ext cx="8203216" cy="300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71500"/>
            <a:ext cx="6583363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</Words>
  <Application>Microsoft Office PowerPoint</Application>
  <PresentationFormat>On-screen Show (16:10)</PresentationFormat>
  <Paragraphs>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</dc:creator>
  <cp:lastModifiedBy>physics</cp:lastModifiedBy>
  <cp:revision>3</cp:revision>
  <dcterms:created xsi:type="dcterms:W3CDTF">2020-04-02T15:58:27Z</dcterms:created>
  <dcterms:modified xsi:type="dcterms:W3CDTF">2020-04-02T16:10:45Z</dcterms:modified>
</cp:coreProperties>
</file>