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6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1777B-C4DA-4E8D-8035-ADFD98C063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D146C-C9F3-4C83-A086-986767010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1738B-AAFB-4D66-9F1F-A0E835CD74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24B19-108B-484E-A3BF-6738EC46C2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48B7D-65A4-48B7-A26A-8628434BE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88210-42B9-4870-81DF-028F403C9E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1838D-9F0E-4FEC-93BF-7731991B5B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73860-6242-4046-8905-F5AC545BEA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59855-4D76-4A17-8036-1FFAEABC83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CA748-63FD-4577-B4F4-7E261D2EF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4B7B5-730A-4F6D-B7FC-F5DCB29761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228EFA-2B8A-4E84-8DB3-5EEFFC08BC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000" y="381000"/>
            <a:ext cx="853440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A large steel nitrogen cylinder has a mass of 6.50 kg empty</a:t>
            </a:r>
          </a:p>
          <a:p>
            <a:endParaRPr lang="en-US" sz="2800"/>
          </a:p>
          <a:p>
            <a:r>
              <a:rPr lang="en-US" sz="2800"/>
              <a:t>When it is at 1960.0 PSI (gauge pressure) and a temperature of 20.0 </a:t>
            </a:r>
            <a:r>
              <a:rPr lang="en-US" sz="2800" baseline="30000"/>
              <a:t>o</a:t>
            </a:r>
            <a:r>
              <a:rPr lang="en-US" sz="2800"/>
              <a:t>C it has a total mass of 23.6 kg.</a:t>
            </a:r>
          </a:p>
          <a:p>
            <a:endParaRPr lang="en-US" sz="2800"/>
          </a:p>
          <a:p>
            <a:r>
              <a:rPr lang="en-US" sz="2800"/>
              <a:t>What will be the pressure when the cylinder has a total mass of 19.9 kg?  </a:t>
            </a:r>
          </a:p>
          <a:p>
            <a:r>
              <a:rPr lang="en-US" sz="2800"/>
              <a:t>(Assume the temperature is still 20.0 </a:t>
            </a:r>
            <a:r>
              <a:rPr lang="en-US" sz="2800" baseline="30000"/>
              <a:t>o</a:t>
            </a:r>
            <a:r>
              <a:rPr lang="en-US" sz="2800"/>
              <a:t>C)</a:t>
            </a:r>
          </a:p>
          <a:p>
            <a:endParaRPr lang="en-US" sz="2800"/>
          </a:p>
          <a:p>
            <a:r>
              <a:rPr lang="en-US" sz="2800"/>
              <a:t>What if the temperature is 82.0 </a:t>
            </a:r>
            <a:r>
              <a:rPr lang="en-US" sz="2800" baseline="30000"/>
              <a:t>o</a:t>
            </a:r>
            <a:r>
              <a:rPr lang="en-US" sz="2800"/>
              <a:t>C and the mass is 19.9 kg?</a:t>
            </a:r>
          </a:p>
          <a:p>
            <a:endParaRPr lang="en-US" sz="2800"/>
          </a:p>
          <a:p>
            <a:endParaRPr lang="en-US" sz="1200"/>
          </a:p>
          <a:p>
            <a:endParaRPr lang="en-US" sz="1200"/>
          </a:p>
          <a:p>
            <a:r>
              <a:rPr lang="en-US" sz="1200"/>
              <a:t>(at 20 </a:t>
            </a:r>
            <a:r>
              <a:rPr lang="en-US" sz="1200" baseline="30000"/>
              <a:t>o</a:t>
            </a:r>
            <a:r>
              <a:rPr lang="en-US" sz="1200"/>
              <a:t>C: 1547 PSI absolute, 1533 PSI gauge,                                   at 82 </a:t>
            </a:r>
            <a:r>
              <a:rPr lang="en-US" sz="1200" baseline="30000"/>
              <a:t>o</a:t>
            </a:r>
            <a:r>
              <a:rPr lang="en-US" sz="1200"/>
              <a:t>C: 1875 PSI absolute, 1860 PSI gauge)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Slide 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</dc:creator>
  <cp:lastModifiedBy>Murray, Christopher</cp:lastModifiedBy>
  <cp:revision>7</cp:revision>
  <dcterms:created xsi:type="dcterms:W3CDTF">2009-03-31T16:45:29Z</dcterms:created>
  <dcterms:modified xsi:type="dcterms:W3CDTF">2014-03-10T19:25:14Z</dcterms:modified>
</cp:coreProperties>
</file>