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2329-190C-426A-8D2C-05EB0B97FBC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1A84E-EB97-4EBB-9943-A71DEB4D2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2632F-1AB7-433F-B140-4E9C3ED2CC74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68F1A-B1C1-4D82-BFB1-404CC0517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79105-D69C-422B-B6D2-8CDFA9F2E257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B166F-9AAC-4098-8820-DE0E77D0B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283FE-7D02-4DDD-AD9C-0DA8684E561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E1DA0-6D48-4D68-BCA3-21A53A863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5D65D-C98D-4370-B5FA-26113578565C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84602-31D9-4488-8F15-1B1B89753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0F45-DFDE-46AC-BAE2-49C93BF44B0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08AB-6A39-4D67-948E-4C4F843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43D58-9A45-476B-8602-A71DAA551F12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A1E5-8E94-4F0D-87B5-5A2FDB3C4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3B3D-BA7D-42FE-BBEE-760495FCF52F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258DA-E9E5-4763-AC9F-52DDB1686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6E0B-646B-4966-A2F6-422BCE5E46AD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FA87-32EB-4DDF-BC5E-0CA38FAA9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4AF5-04F2-427F-A027-C6877E57218A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A2B3-571E-40AD-886E-BABBE8272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B40D0-BE9B-4903-87B3-71B18B0228FD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4D231-EE0D-4623-8B3B-38810BAA2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318256-5225-4F68-BD95-D4AA13C0C299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C492B3-F8D1-48BE-83D3-F20ACF45A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Absolute Zero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52400" y="152400"/>
            <a:ext cx="6096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On an Absolute Thermometric Scale</a:t>
            </a:r>
          </a:p>
          <a:p>
            <a:r>
              <a:rPr lang="en-US" b="1">
                <a:latin typeface="Calibri" pitchFamily="34" charset="0"/>
              </a:rPr>
              <a:t>founded on Carnot's Theory of the Motive Power of Heat , and calculated from Regnault's Observations </a:t>
            </a:r>
          </a:p>
          <a:p>
            <a:r>
              <a:rPr lang="en-US" b="1">
                <a:latin typeface="Calibri" pitchFamily="34" charset="0"/>
              </a:rPr>
              <a:t>By Lord Kelvin (William Thomson)</a:t>
            </a:r>
          </a:p>
          <a:p>
            <a:r>
              <a:rPr lang="en-US" b="1" i="1">
                <a:latin typeface="Calibri" pitchFamily="34" charset="0"/>
              </a:rPr>
              <a:t>Philosophical Magazine</a:t>
            </a:r>
            <a:r>
              <a:rPr lang="en-US" b="1">
                <a:latin typeface="Calibri" pitchFamily="34" charset="0"/>
              </a:rPr>
              <a:t> October 1848 [from Sir William Thomson, </a:t>
            </a:r>
            <a:r>
              <a:rPr lang="en-US" b="1" i="1">
                <a:latin typeface="Calibri" pitchFamily="34" charset="0"/>
              </a:rPr>
              <a:t>Mathematical and Physical Papers</a:t>
            </a:r>
            <a:r>
              <a:rPr lang="en-US" b="1">
                <a:latin typeface="Calibri" pitchFamily="34" charset="0"/>
              </a:rPr>
              <a:t>, vol. 1 (Cambridge University Press, 1882), pp. 100-106.</a:t>
            </a: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1400"/>
            <a:ext cx="567213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http://www.cencophysics.com/images/700/CP76408-00_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050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5867400" y="4876800"/>
            <a:ext cx="3048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Temperature-Pressure of Gases Apparatus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Absolute Zero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Zero</dc:title>
  <dc:creator>Murray, Christopher</dc:creator>
  <cp:lastModifiedBy>Murray, Christopher</cp:lastModifiedBy>
  <cp:revision>2</cp:revision>
  <dcterms:created xsi:type="dcterms:W3CDTF">2013-03-07T16:22:04Z</dcterms:created>
  <dcterms:modified xsi:type="dcterms:W3CDTF">2014-03-10T19:25:23Z</dcterms:modified>
</cp:coreProperties>
</file>