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300" r:id="rId3"/>
    <p:sldId id="30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6937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3963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Bernoulli’s Equation: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066800" y="3242370"/>
            <a:ext cx="5791200" cy="3539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 = Pressure in Pa</a:t>
            </a:r>
            <a:endParaRPr lang="en-US" baseline="30000" dirty="0" smtClean="0"/>
          </a:p>
          <a:p>
            <a:pPr lvl="1"/>
            <a:r>
              <a:rPr lang="el-GR" dirty="0" smtClean="0"/>
              <a:t>ρ</a:t>
            </a:r>
            <a:r>
              <a:rPr lang="en-US" dirty="0" smtClean="0"/>
              <a:t>  = Density of fluid in kg m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smtClean="0"/>
              <a:t>g   = 9.81 N kg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h = Height in m</a:t>
            </a:r>
            <a:endParaRPr lang="en-US" baseline="30000" dirty="0"/>
          </a:p>
          <a:p>
            <a:pPr lvl="1"/>
            <a:r>
              <a:rPr lang="en-US" dirty="0" smtClean="0"/>
              <a:t>v = velocity in m/s</a:t>
            </a:r>
            <a:endParaRPr lang="en-US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199" y="3608387"/>
          <a:ext cx="7272505" cy="887413"/>
        </p:xfrm>
        <a:graphic>
          <a:graphicData uri="http://schemas.openxmlformats.org/presentationml/2006/ole">
            <p:oleObj spid="_x0000_s1026" name="Equation" r:id="rId3" imgW="2247840" imgH="253800" progId="Equation.3">
              <p:embed/>
            </p:oleObj>
          </a:graphicData>
        </a:graphic>
      </p:graphicFrame>
      <p:pic>
        <p:nvPicPr>
          <p:cNvPr id="2" name="Picture 4" descr="https://upload.wikimedia.org/wikipedia/commons/thumb/2/20/BernoullisLawDerivationDiagram.svg/600px-BernoullisLawDerivationDiagram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838200"/>
            <a:ext cx="5715000" cy="26765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324600" y="457200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Derive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3963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Bernoulli’s Equation: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066800" y="3242370"/>
            <a:ext cx="57912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(The Data Packet)</a:t>
            </a:r>
            <a:endParaRPr lang="en-US" baseline="30000" dirty="0"/>
          </a:p>
        </p:txBody>
      </p:sp>
      <p:pic>
        <p:nvPicPr>
          <p:cNvPr id="2" name="Picture 4" descr="https://upload.wikimedia.org/wikipedia/commons/thumb/2/20/BernoullisLawDerivationDiagram.svg/600px-BernoullisLawDerivationDiagra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5715000" cy="2676525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81400"/>
            <a:ext cx="74104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rcRect t="25385" b="26154"/>
          <a:stretch>
            <a:fillRect/>
          </a:stretch>
        </p:blipFill>
        <p:spPr>
          <a:xfrm>
            <a:off x="152400" y="838200"/>
            <a:ext cx="6400800" cy="2362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3048000"/>
            <a:ext cx="8534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How </a:t>
            </a:r>
            <a:r>
              <a:rPr lang="en-US" sz="1600" dirty="0" smtClean="0"/>
              <a:t>is it less? – It has to be....why does it speed up/slow down?  </a:t>
            </a:r>
            <a:endParaRPr lang="en-US" sz="1600" dirty="0" smtClean="0"/>
          </a:p>
          <a:p>
            <a:r>
              <a:rPr lang="en-US" sz="1600" dirty="0" smtClean="0"/>
              <a:t>What </a:t>
            </a:r>
            <a:r>
              <a:rPr lang="en-US" sz="1600" dirty="0" smtClean="0"/>
              <a:t>is the molecule spacing?</a:t>
            </a:r>
          </a:p>
          <a:p>
            <a:r>
              <a:rPr lang="en-US" sz="1400" dirty="0" smtClean="0"/>
              <a:t>Standing waves in rivers</a:t>
            </a:r>
          </a:p>
          <a:p>
            <a:r>
              <a:rPr lang="en-US" sz="1400" dirty="0" smtClean="0"/>
              <a:t>Demo – </a:t>
            </a:r>
            <a:endParaRPr lang="en-US" sz="1400" dirty="0" smtClean="0"/>
          </a:p>
          <a:p>
            <a:r>
              <a:rPr lang="en-US" sz="1400" dirty="0" smtClean="0"/>
              <a:t>Venturi tube</a:t>
            </a:r>
          </a:p>
          <a:p>
            <a:r>
              <a:rPr lang="en-US" sz="1400" dirty="0" smtClean="0"/>
              <a:t>       Carburetors in cars</a:t>
            </a:r>
          </a:p>
          <a:p>
            <a:r>
              <a:rPr lang="en-US" sz="1400" dirty="0" smtClean="0"/>
              <a:t>2 </a:t>
            </a:r>
            <a:r>
              <a:rPr lang="en-US" sz="1400" dirty="0" smtClean="0"/>
              <a:t>papers, blowing over one </a:t>
            </a:r>
            <a:r>
              <a:rPr lang="en-US" sz="1400" dirty="0" smtClean="0"/>
              <a:t>paper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      flapping </a:t>
            </a:r>
            <a:r>
              <a:rPr lang="en-US" sz="1400" dirty="0" smtClean="0"/>
              <a:t>flags, waves (Kelvin-</a:t>
            </a:r>
            <a:r>
              <a:rPr lang="en-US" sz="1400" dirty="0" err="1" smtClean="0"/>
              <a:t>Helmholz</a:t>
            </a:r>
            <a:r>
              <a:rPr lang="en-US" sz="1400" dirty="0" smtClean="0"/>
              <a:t> instability </a:t>
            </a:r>
            <a:r>
              <a:rPr lang="en-US" sz="1400" dirty="0" smtClean="0"/>
              <a:t>) clouds</a:t>
            </a:r>
            <a:endParaRPr lang="en-US" sz="1400" dirty="0" smtClean="0"/>
          </a:p>
          <a:p>
            <a:r>
              <a:rPr lang="en-US" sz="1400" dirty="0" smtClean="0"/>
              <a:t>Blower </a:t>
            </a:r>
            <a:r>
              <a:rPr lang="en-US" sz="1400" dirty="0" smtClean="0"/>
              <a:t>and water </a:t>
            </a:r>
            <a:r>
              <a:rPr lang="en-US" sz="1400" dirty="0" smtClean="0"/>
              <a:t>tube/short tube</a:t>
            </a:r>
          </a:p>
          <a:p>
            <a:r>
              <a:rPr lang="en-US" sz="1400" dirty="0" smtClean="0"/>
              <a:t>Funnel and Ping pong ball</a:t>
            </a:r>
          </a:p>
          <a:p>
            <a:r>
              <a:rPr lang="en-US" sz="1400" dirty="0" smtClean="0"/>
              <a:t>Blower and plate</a:t>
            </a:r>
          </a:p>
          <a:p>
            <a:r>
              <a:rPr lang="en-US" sz="1400" dirty="0" smtClean="0"/>
              <a:t>Blower </a:t>
            </a:r>
            <a:r>
              <a:rPr lang="en-US" sz="1400" dirty="0" smtClean="0"/>
              <a:t>and ball,</a:t>
            </a:r>
          </a:p>
          <a:p>
            <a:r>
              <a:rPr lang="en-US" sz="1400" dirty="0" smtClean="0"/>
              <a:t>airplane </a:t>
            </a:r>
            <a:r>
              <a:rPr lang="en-US" sz="1400" dirty="0" smtClean="0"/>
              <a:t>wings??? – maybe not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0"/>
            <a:ext cx="68275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Bernoulli Principle:</a:t>
            </a:r>
          </a:p>
          <a:p>
            <a:r>
              <a:rPr lang="en-US" dirty="0" smtClean="0"/>
              <a:t>Where the velocity is </a:t>
            </a:r>
            <a:r>
              <a:rPr lang="en-US" u="sng" dirty="0" smtClean="0"/>
              <a:t>high</a:t>
            </a:r>
            <a:r>
              <a:rPr lang="en-US" dirty="0" smtClean="0"/>
              <a:t>, the pressure is </a:t>
            </a:r>
            <a:r>
              <a:rPr lang="en-US" u="sng" dirty="0" smtClean="0"/>
              <a:t>low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129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Equation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325</cp:revision>
  <dcterms:created xsi:type="dcterms:W3CDTF">2015-09-15T03:50:06Z</dcterms:created>
  <dcterms:modified xsi:type="dcterms:W3CDTF">2019-05-24T21:11:36Z</dcterms:modified>
</cp:coreProperties>
</file>