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4" r:id="rId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45" autoAdjust="0"/>
  </p:normalViewPr>
  <p:slideViewPr>
    <p:cSldViewPr>
      <p:cViewPr varScale="1">
        <p:scale>
          <a:sx n="74" d="100"/>
          <a:sy n="74" d="100"/>
        </p:scale>
        <p:origin x="-84" y="-101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7670F-F4B6-4009-81D6-11280CE277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12602-A968-4071-9921-E12803F2A2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3E491-D7B3-4589-A894-87B4FCF0C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096D4-FCB3-4DB7-B3C9-5C37F40D7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C2727-DDD4-4F24-92C8-79E614ABF5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FF29D-379E-4007-8120-9E65A7FAD4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1EFFB-441B-4910-B319-A785F4BAF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01819-6328-4406-8920-73F5AEC2ED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1ACFF-B1B5-4157-8DAA-477CF53198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53821-0509-4931-BA5B-F5FAE34B3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10905-4BD9-40F1-928F-F6D8CB913B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ED85A3-F906-47F4-8BA0-2083A37858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609601" y="4305300"/>
            <a:ext cx="4924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X:</a:t>
            </a:r>
          </a:p>
          <a:p>
            <a:endParaRPr lang="en-US" dirty="0" smtClean="0"/>
          </a:p>
          <a:p>
            <a:r>
              <a:rPr lang="en-US" dirty="0" smtClean="0"/>
              <a:t>Y: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5300"/>
            <a:ext cx="51054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590800" y="0"/>
            <a:ext cx="6553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Find F, and </a:t>
            </a:r>
            <a:r>
              <a:rPr lang="en-US" dirty="0">
                <a:sym typeface="Symbol" pitchFamily="18" charset="2"/>
              </a:rPr>
              <a:t> such that the system will be in </a:t>
            </a:r>
            <a:r>
              <a:rPr lang="en-US" dirty="0" smtClean="0">
                <a:sym typeface="Symbol" pitchFamily="18" charset="2"/>
              </a:rPr>
              <a:t>equilibrium (This </a:t>
            </a:r>
            <a:r>
              <a:rPr lang="en-US" dirty="0">
                <a:sym typeface="Symbol" pitchFamily="18" charset="2"/>
              </a:rPr>
              <a:t>force is called the equilibrant)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/>
              <a:t>Find the equilibrant for the forces indicated.  Express as a magnitude and </a:t>
            </a:r>
            <a:r>
              <a:rPr lang="en-US" sz="2200" dirty="0" smtClean="0"/>
              <a:t>an angle</a:t>
            </a:r>
            <a:endParaRPr lang="en-US" sz="2200" dirty="0">
              <a:sym typeface="Symbol" pitchFamily="18" charset="2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274145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22.3 N at </a:t>
            </a:r>
            <a:r>
              <a:rPr lang="en-US" sz="1200" dirty="0" smtClean="0"/>
              <a:t> 64.5</a:t>
            </a:r>
            <a:r>
              <a:rPr lang="en-US" sz="1200" baseline="30000" dirty="0" smtClean="0"/>
              <a:t>o </a:t>
            </a:r>
            <a:r>
              <a:rPr lang="en-US" sz="1200" dirty="0" smtClean="0"/>
              <a:t>above the positive x axis </a:t>
            </a:r>
            <a:endParaRPr lang="en-US" sz="1200" baseline="30000" dirty="0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2743200" y="889000"/>
            <a:ext cx="0" cy="209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rot="5400000">
            <a:off x="2780638" y="867966"/>
            <a:ext cx="1323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V="1">
            <a:off x="2743200" y="1841500"/>
            <a:ext cx="990600" cy="283104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 flipH="1">
            <a:off x="914400" y="2124605"/>
            <a:ext cx="1828800" cy="1812396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4114801" y="1333500"/>
            <a:ext cx="1555875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= 15.0 N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1" y="2857500"/>
            <a:ext cx="1555234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 = 35.0 N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4114800" y="1714500"/>
            <a:ext cx="825867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23.0</a:t>
            </a:r>
            <a:r>
              <a:rPr lang="en-US" baseline="30000"/>
              <a:t>o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2228850" y="2603500"/>
            <a:ext cx="825867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42.0</a:t>
            </a:r>
            <a:r>
              <a:rPr lang="en-US" baseline="30000"/>
              <a:t>o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2559050" y="508000"/>
            <a:ext cx="338554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4022725" y="1919553"/>
            <a:ext cx="338554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8718" name="Arc 46"/>
          <p:cNvSpPr>
            <a:spLocks/>
          </p:cNvSpPr>
          <p:nvPr/>
        </p:nvSpPr>
        <p:spPr bwMode="auto">
          <a:xfrm rot="8700479">
            <a:off x="2473325" y="2242344"/>
            <a:ext cx="368300" cy="277813"/>
          </a:xfrm>
          <a:custGeom>
            <a:avLst/>
            <a:gdLst>
              <a:gd name="G0" fmla="+- 0 0 0"/>
              <a:gd name="G1" fmla="+- 18880 0 0"/>
              <a:gd name="G2" fmla="+- 21600 0 0"/>
              <a:gd name="T0" fmla="*/ 10492 w 20877"/>
              <a:gd name="T1" fmla="*/ 0 h 18880"/>
              <a:gd name="T2" fmla="*/ 20877 w 20877"/>
              <a:gd name="T3" fmla="*/ 13339 h 18880"/>
              <a:gd name="T4" fmla="*/ 0 w 20877"/>
              <a:gd name="T5" fmla="*/ 18880 h 18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77" h="18880" fill="none" extrusionOk="0">
                <a:moveTo>
                  <a:pt x="10492" y="-1"/>
                </a:moveTo>
                <a:cubicBezTo>
                  <a:pt x="15622" y="2850"/>
                  <a:pt x="19371" y="7666"/>
                  <a:pt x="20877" y="13338"/>
                </a:cubicBezTo>
              </a:path>
              <a:path w="20877" h="18880" stroke="0" extrusionOk="0">
                <a:moveTo>
                  <a:pt x="10492" y="-1"/>
                </a:moveTo>
                <a:cubicBezTo>
                  <a:pt x="15622" y="2850"/>
                  <a:pt x="19371" y="7666"/>
                  <a:pt x="20877" y="13338"/>
                </a:cubicBezTo>
                <a:lnTo>
                  <a:pt x="0" y="1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0" name="Arc 48"/>
          <p:cNvSpPr>
            <a:spLocks/>
          </p:cNvSpPr>
          <p:nvPr/>
        </p:nvSpPr>
        <p:spPr bwMode="auto">
          <a:xfrm rot="3242447">
            <a:off x="3024188" y="1865313"/>
            <a:ext cx="381000" cy="238125"/>
          </a:xfrm>
          <a:custGeom>
            <a:avLst/>
            <a:gdLst>
              <a:gd name="G0" fmla="+- 0 0 0"/>
              <a:gd name="G1" fmla="+- 18880 0 0"/>
              <a:gd name="G2" fmla="+- 21600 0 0"/>
              <a:gd name="T0" fmla="*/ 10492 w 16489"/>
              <a:gd name="T1" fmla="*/ 0 h 18880"/>
              <a:gd name="T2" fmla="*/ 16489 w 16489"/>
              <a:gd name="T3" fmla="*/ 4927 h 18880"/>
              <a:gd name="T4" fmla="*/ 0 w 16489"/>
              <a:gd name="T5" fmla="*/ 18880 h 18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89" h="18880" fill="none" extrusionOk="0">
                <a:moveTo>
                  <a:pt x="10492" y="-1"/>
                </a:moveTo>
                <a:cubicBezTo>
                  <a:pt x="12772" y="1266"/>
                  <a:pt x="14803" y="2936"/>
                  <a:pt x="16488" y="4927"/>
                </a:cubicBezTo>
              </a:path>
              <a:path w="16489" h="18880" stroke="0" extrusionOk="0">
                <a:moveTo>
                  <a:pt x="10492" y="-1"/>
                </a:moveTo>
                <a:cubicBezTo>
                  <a:pt x="12772" y="1266"/>
                  <a:pt x="14803" y="2936"/>
                  <a:pt x="16488" y="4927"/>
                </a:cubicBezTo>
                <a:lnTo>
                  <a:pt x="0" y="1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3260725" y="4415896"/>
            <a:ext cx="18473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3418</TotalTime>
  <Words>61</Words>
  <Application>Microsoft Office PowerPoint</Application>
  <PresentationFormat>On-screen Show (16:10)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332</cp:revision>
  <dcterms:created xsi:type="dcterms:W3CDTF">2015-03-10T17:15:57Z</dcterms:created>
  <dcterms:modified xsi:type="dcterms:W3CDTF">2019-02-26T17:32:16Z</dcterms:modified>
</cp:coreProperties>
</file>