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61" r:id="rId3"/>
    <p:sldId id="262" r:id="rId4"/>
    <p:sldId id="260" r:id="rId5"/>
    <p:sldId id="257" r:id="rId6"/>
    <p:sldId id="263" r:id="rId7"/>
    <p:sldId id="264" r:id="rId8"/>
    <p:sldId id="258" r:id="rId9"/>
    <p:sldId id="265" r:id="rId10"/>
    <p:sldId id="266" r:id="rId11"/>
    <p:sldId id="259" r:id="rId12"/>
    <p:sldId id="267" r:id="rId13"/>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35" d="100"/>
          <a:sy n="135" d="100"/>
        </p:scale>
        <p:origin x="-104" y="-192"/>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A971D-9889-4DEE-8F11-60721AF003A7}" type="datetimeFigureOut">
              <a:rPr lang="en-US" smtClean="0"/>
              <a:pPr/>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A971D-9889-4DEE-8F11-60721AF003A7}" type="datetimeFigureOut">
              <a:rPr lang="en-US" smtClean="0"/>
              <a:pPr/>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A971D-9889-4DEE-8F11-60721AF003A7}" type="datetimeFigureOut">
              <a:rPr lang="en-US" smtClean="0"/>
              <a:pPr/>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A971D-9889-4DEE-8F11-60721AF003A7}" type="datetimeFigureOut">
              <a:rPr lang="en-US" smtClean="0"/>
              <a:pPr/>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A971D-9889-4DEE-8F11-60721AF003A7}" type="datetimeFigureOut">
              <a:rPr lang="en-US" smtClean="0"/>
              <a:pPr/>
              <a:t>4/11/17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A971D-9889-4DEE-8F11-60721AF003A7}" type="datetimeFigureOut">
              <a:rPr lang="en-US" smtClean="0"/>
              <a:pPr/>
              <a:t>4/11/17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A971D-9889-4DEE-8F11-60721AF003A7}" type="datetimeFigureOut">
              <a:rPr lang="en-US" smtClean="0"/>
              <a:pPr/>
              <a:t>4/11/17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A971D-9889-4DEE-8F11-60721AF003A7}" type="datetimeFigureOut">
              <a:rPr lang="en-US" smtClean="0"/>
              <a:pPr/>
              <a:t>4/11/17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A971D-9889-4DEE-8F11-60721AF003A7}" type="datetimeFigureOut">
              <a:rPr lang="en-US" smtClean="0"/>
              <a:pPr/>
              <a:t>4/11/17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A971D-9889-4DEE-8F11-60721AF003A7}" type="datetimeFigureOut">
              <a:rPr lang="en-US" smtClean="0"/>
              <a:pPr/>
              <a:t>4/11/17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A971D-9889-4DEE-8F11-60721AF003A7}" type="datetimeFigureOut">
              <a:rPr lang="en-US" smtClean="0"/>
              <a:pPr/>
              <a:t>4/11/17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F2288-E611-4C67-8BFD-DFA7FAFA73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B97A971D-9889-4DEE-8F11-60721AF003A7}" type="datetimeFigureOut">
              <a:rPr lang="en-US" smtClean="0"/>
              <a:pPr/>
              <a:t>4/11/17</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9D4F2288-E611-4C67-8BFD-DFA7FAFA73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Question</a:t>
            </a:r>
            <a:endParaRPr lang="en-US"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Question</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2308324"/>
          </a:xfrm>
          <a:prstGeom prst="rect">
            <a:avLst/>
          </a:prstGeom>
          <a:noFill/>
        </p:spPr>
        <p:txBody>
          <a:bodyPr wrap="square" rtlCol="0">
            <a:spAutoFit/>
          </a:bodyPr>
          <a:lstStyle/>
          <a:p>
            <a:r>
              <a:rPr lang="en-US" sz="2400" dirty="0">
                <a:latin typeface="Times New Roman" pitchFamily="18" charset="0"/>
                <a:cs typeface="Times New Roman" pitchFamily="18" charset="0"/>
              </a:rPr>
              <a:t>11. The cable is connected 1.50 m from the left side, and makes an angle of 48.0</a:t>
            </a:r>
            <a:r>
              <a:rPr lang="en-US" sz="2400" baseline="30000" dirty="0">
                <a:latin typeface="Times New Roman" pitchFamily="18" charset="0"/>
                <a:cs typeface="Times New Roman" pitchFamily="18" charset="0"/>
              </a:rPr>
              <a:t>o</a:t>
            </a:r>
            <a:r>
              <a:rPr lang="en-US" sz="2400" dirty="0">
                <a:latin typeface="Times New Roman" pitchFamily="18" charset="0"/>
                <a:cs typeface="Times New Roman" pitchFamily="18" charset="0"/>
              </a:rPr>
              <a:t> with the 2.00 m long beam.  Find the tension in the cable, and the horizontal and vertical components of the force exerted by the wall.  Be sure to give the direction of the components.</a:t>
            </a:r>
          </a:p>
          <a:p>
            <a:r>
              <a:rPr lang="en-US" sz="2400" dirty="0">
                <a:latin typeface="Times New Roman" pitchFamily="18" charset="0"/>
                <a:cs typeface="Times New Roman" pitchFamily="18" charset="0"/>
              </a:rPr>
              <a:t>(T = 114 N, </a:t>
            </a:r>
            <a:r>
              <a:rPr lang="en-US" sz="2400" dirty="0" err="1">
                <a:latin typeface="Times New Roman" pitchFamily="18" charset="0"/>
                <a:cs typeface="Times New Roman" pitchFamily="18" charset="0"/>
              </a:rPr>
              <a:t>Wx</a:t>
            </a:r>
            <a:r>
              <a:rPr lang="en-US" sz="2400" dirty="0">
                <a:latin typeface="Times New Roman" pitchFamily="18" charset="0"/>
                <a:cs typeface="Times New Roman" pitchFamily="18" charset="0"/>
              </a:rPr>
              <a:t> = 76.6 N </a:t>
            </a:r>
            <a:r>
              <a:rPr lang="en-US" sz="2400" u="sng" dirty="0">
                <a:latin typeface="Times New Roman" pitchFamily="18" charset="0"/>
                <a:cs typeface="Times New Roman" pitchFamily="18" charset="0"/>
              </a:rPr>
              <a:t>left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Wy</a:t>
            </a:r>
            <a:r>
              <a:rPr lang="en-US" sz="2400" dirty="0">
                <a:latin typeface="Times New Roman" pitchFamily="18" charset="0"/>
                <a:cs typeface="Times New Roman" pitchFamily="18" charset="0"/>
              </a:rPr>
              <a:t> = 13.1N  up)</a:t>
            </a:r>
          </a:p>
          <a:p>
            <a:endParaRPr lang="en-US" sz="24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srcRect/>
          <a:stretch>
            <a:fillRect/>
          </a:stretch>
        </p:blipFill>
        <p:spPr bwMode="auto">
          <a:xfrm>
            <a:off x="228600" y="1968500"/>
            <a:ext cx="3790950" cy="27860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Question</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Question</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Question</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1200328"/>
          </a:xfrm>
          <a:prstGeom prst="rect">
            <a:avLst/>
          </a:prstGeom>
          <a:noFill/>
        </p:spPr>
        <p:txBody>
          <a:bodyPr wrap="square" rtlCol="0">
            <a:spAutoFit/>
          </a:bodyPr>
          <a:lstStyle/>
          <a:p>
            <a:r>
              <a:rPr lang="en-US" sz="2400" dirty="0">
                <a:latin typeface="Times New Roman" pitchFamily="18" charset="0"/>
                <a:cs typeface="Times New Roman" pitchFamily="18" charset="0"/>
              </a:rPr>
              <a:t>4. The beam is 9.00 m long, and F</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is 3.00 m from the right side, and the person is 3.00 m from the left side.  Find the forces exerted by the supports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 258 N up, F</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331 N up)</a:t>
            </a:r>
          </a:p>
        </p:txBody>
      </p:sp>
      <p:pic>
        <p:nvPicPr>
          <p:cNvPr id="1026" name="Picture 2"/>
          <p:cNvPicPr>
            <a:picLocks noChangeAspect="1" noChangeArrowheads="1"/>
          </p:cNvPicPr>
          <p:nvPr/>
        </p:nvPicPr>
        <p:blipFill>
          <a:blip r:embed="rId2" cstate="print"/>
          <a:srcRect/>
          <a:stretch>
            <a:fillRect/>
          </a:stretch>
        </p:blipFill>
        <p:spPr bwMode="auto">
          <a:xfrm>
            <a:off x="381001" y="1333500"/>
            <a:ext cx="3895725" cy="2397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3"/>
            <a:ext cx="8853042" cy="1569660"/>
          </a:xfrm>
          <a:prstGeom prst="rect">
            <a:avLst/>
          </a:prstGeom>
          <a:noFill/>
        </p:spPr>
        <p:txBody>
          <a:bodyPr wrap="square" rtlCol="0">
            <a:spAutoFit/>
          </a:bodyPr>
          <a:lstStyle/>
          <a:p>
            <a:r>
              <a:rPr lang="en-US" sz="2400" dirty="0">
                <a:latin typeface="Times New Roman" pitchFamily="18" charset="0"/>
                <a:cs typeface="Times New Roman" pitchFamily="18" charset="0"/>
              </a:rPr>
              <a:t>5. The beam is 12.0 m long, the second cable is attached 7.00 m from the left side, and the person is standing 4.00 m from the right side.  Find the tensions in the cables.</a:t>
            </a:r>
          </a:p>
          <a:p>
            <a:r>
              <a:rPr lang="en-US" sz="2400" dirty="0">
                <a:latin typeface="Times New Roman" pitchFamily="18" charset="0"/>
                <a:cs typeface="Times New Roman" pitchFamily="18" charset="0"/>
              </a:rPr>
              <a:t>(F</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 56.1 N up, F</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1750 N up)</a:t>
            </a:r>
          </a:p>
        </p:txBody>
      </p:sp>
      <p:pic>
        <p:nvPicPr>
          <p:cNvPr id="2050" name="Picture 2"/>
          <p:cNvPicPr>
            <a:picLocks noChangeAspect="1" noChangeArrowheads="1"/>
          </p:cNvPicPr>
          <p:nvPr/>
        </p:nvPicPr>
        <p:blipFill>
          <a:blip r:embed="rId2" cstate="print"/>
          <a:srcRect/>
          <a:stretch>
            <a:fillRect/>
          </a:stretch>
        </p:blipFill>
        <p:spPr bwMode="auto">
          <a:xfrm>
            <a:off x="381000" y="1638300"/>
            <a:ext cx="4143375" cy="2595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Question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Question</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2308324"/>
          </a:xfrm>
          <a:prstGeom prst="rect">
            <a:avLst/>
          </a:prstGeom>
          <a:noFill/>
        </p:spPr>
        <p:txBody>
          <a:bodyPr wrap="square" rtlCol="0">
            <a:spAutoFit/>
          </a:bodyPr>
          <a:lstStyle/>
          <a:p>
            <a:r>
              <a:rPr lang="en-US" sz="2400" dirty="0">
                <a:latin typeface="Times New Roman" pitchFamily="18" charset="0"/>
                <a:cs typeface="Times New Roman" pitchFamily="18" charset="0"/>
              </a:rPr>
              <a:t>8. The cable makes an angle of 25.0</a:t>
            </a:r>
            <a:r>
              <a:rPr lang="en-US" sz="2400" baseline="30000" dirty="0">
                <a:latin typeface="Times New Roman" pitchFamily="18" charset="0"/>
                <a:cs typeface="Times New Roman" pitchFamily="18" charset="0"/>
              </a:rPr>
              <a:t>o</a:t>
            </a:r>
            <a:r>
              <a:rPr lang="en-US" sz="2400" dirty="0">
                <a:latin typeface="Times New Roman" pitchFamily="18" charset="0"/>
                <a:cs typeface="Times New Roman" pitchFamily="18" charset="0"/>
              </a:rPr>
              <a:t> with the 16.0 m long beam.  The sign hangs 5.20 m from the left side of the beam.  Find the tension in the cable, and the horizontal and vertical components of the force exerted by the wall.  Be sure to give the direction of the components.</a:t>
            </a:r>
          </a:p>
          <a:p>
            <a:r>
              <a:rPr lang="en-US" sz="2400" dirty="0">
                <a:latin typeface="Times New Roman" pitchFamily="18" charset="0"/>
                <a:cs typeface="Times New Roman" pitchFamily="18" charset="0"/>
              </a:rPr>
              <a:t>(T = 346 N, </a:t>
            </a:r>
            <a:r>
              <a:rPr lang="en-US" sz="2400" dirty="0" err="1">
                <a:latin typeface="Times New Roman" pitchFamily="18" charset="0"/>
                <a:cs typeface="Times New Roman" pitchFamily="18" charset="0"/>
              </a:rPr>
              <a:t>Wx</a:t>
            </a:r>
            <a:r>
              <a:rPr lang="en-US" sz="2400" dirty="0">
                <a:latin typeface="Times New Roman" pitchFamily="18" charset="0"/>
                <a:cs typeface="Times New Roman" pitchFamily="18" charset="0"/>
              </a:rPr>
              <a:t> = 314 N right, </a:t>
            </a:r>
            <a:r>
              <a:rPr lang="en-US" sz="2400" dirty="0" err="1">
                <a:latin typeface="Times New Roman" pitchFamily="18" charset="0"/>
                <a:cs typeface="Times New Roman" pitchFamily="18" charset="0"/>
              </a:rPr>
              <a:t>Wy</a:t>
            </a:r>
            <a:r>
              <a:rPr lang="en-US" sz="2400" dirty="0">
                <a:latin typeface="Times New Roman" pitchFamily="18" charset="0"/>
                <a:cs typeface="Times New Roman" pitchFamily="18" charset="0"/>
              </a:rPr>
              <a:t> = 177 N up)</a:t>
            </a:r>
          </a:p>
          <a:p>
            <a:endParaRPr lang="en-US"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304800" y="1968500"/>
            <a:ext cx="3276600" cy="235743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38558" y="73224"/>
            <a:ext cx="8853042"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Question</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280</Words>
  <Application>Microsoft Office PowerPoint</Application>
  <PresentationFormat>On-screen Show (16:10)</PresentationFormat>
  <Paragraphs>15</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Murray, Christopher</dc:creator>
  <cp:lastModifiedBy>Chris</cp:lastModifiedBy>
  <cp:revision>5</cp:revision>
  <dcterms:created xsi:type="dcterms:W3CDTF">2017-04-11T20:16:22Z</dcterms:created>
  <dcterms:modified xsi:type="dcterms:W3CDTF">2017-04-11T20:26:19Z</dcterms:modified>
</cp:coreProperties>
</file>