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23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3" r:id="rId33"/>
    <p:sldId id="354" r:id="rId34"/>
    <p:sldId id="355" r:id="rId35"/>
    <p:sldId id="356" r:id="rId36"/>
    <p:sldId id="380" r:id="rId37"/>
    <p:sldId id="385" r:id="rId38"/>
    <p:sldId id="386" r:id="rId39"/>
    <p:sldId id="381" r:id="rId40"/>
    <p:sldId id="382" r:id="rId41"/>
    <p:sldId id="383" r:id="rId42"/>
    <p:sldId id="357" r:id="rId4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3b 2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85900"/>
            <a:ext cx="5257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4a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47700"/>
            <a:ext cx="5555829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4b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23900"/>
            <a:ext cx="611505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P9.2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0.73 Kg</a:t>
            </a:r>
          </a:p>
          <a:p>
            <a:r>
              <a:rPr lang="en-US" dirty="0" smtClean="0"/>
              <a:t>1. The center of mass between two objects is 12 cm from the one with a mass of 3.4 Kg.  What is the mass of the other one if it is 56 cm from the COM?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1.02 x10</a:t>
            </a:r>
            <a:r>
              <a:rPr lang="en-US" baseline="30000" dirty="0" smtClean="0"/>
              <a:t>32</a:t>
            </a:r>
            <a:r>
              <a:rPr lang="en-US" dirty="0" smtClean="0"/>
              <a:t> Kg</a:t>
            </a:r>
          </a:p>
          <a:p>
            <a:r>
              <a:rPr lang="en-US" dirty="0" smtClean="0"/>
              <a:t>2.A star is seen rotating about a point that is 4.2 x 10</a:t>
            </a:r>
            <a:r>
              <a:rPr lang="en-US" baseline="30000" dirty="0" smtClean="0"/>
              <a:t>9</a:t>
            </a:r>
            <a:r>
              <a:rPr lang="en-US" dirty="0" smtClean="0"/>
              <a:t> m from its center.  We can tell by its light output that it has a mass of 7.5 x 10</a:t>
            </a:r>
            <a:r>
              <a:rPr lang="en-US" baseline="30000" dirty="0" smtClean="0"/>
              <a:t>31</a:t>
            </a:r>
            <a:r>
              <a:rPr lang="en-US" dirty="0" smtClean="0"/>
              <a:t>.  What is the mass of the black hole in orbit around the star if it is 3.1 x 10</a:t>
            </a:r>
            <a:r>
              <a:rPr lang="en-US" baseline="30000" dirty="0" smtClean="0"/>
              <a:t>9</a:t>
            </a:r>
            <a:r>
              <a:rPr lang="en-US" dirty="0" smtClean="0"/>
              <a:t> m from the COM?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22.7 cm</a:t>
            </a:r>
          </a:p>
          <a:p>
            <a:r>
              <a:rPr lang="en-US" dirty="0" smtClean="0"/>
              <a:t>3. How far is the COM from the larger of a 12 lb bowling ball and a 10 lb bowling ball that are 50 cm distant?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37.5 cm</a:t>
            </a:r>
          </a:p>
          <a:p>
            <a:r>
              <a:rPr lang="en-US" dirty="0" smtClean="0"/>
              <a:t>4. A 5 Kg mass is on the 0 end of a meter stick, and a 3 Kg mass is on the 100 and of the stick.  Where is the COM?  (Neglect the mass of the meter stick)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18.5 feet</a:t>
            </a:r>
          </a:p>
          <a:p>
            <a:r>
              <a:rPr lang="en-US" dirty="0" smtClean="0"/>
              <a:t>5. A 165 lb and 120 lb person sit on a see saw that is 32 feet long.  How far is the balance point from the lighter person?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A 130. gram uniform meter stick has a 22.0 g clamp on the 23.0 cm mark, where would you clamp a 35.0 g clamp to make the meter stick balance at the 52.0 cm mark? (77.7 cm mark)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4.49x10</a:t>
            </a:r>
            <a:r>
              <a:rPr lang="en-US" baseline="30000" dirty="0" smtClean="0"/>
              <a:t>2</a:t>
            </a:r>
            <a:r>
              <a:rPr lang="en-US" dirty="0" smtClean="0"/>
              <a:t> km</a:t>
            </a:r>
          </a:p>
          <a:p>
            <a:r>
              <a:rPr lang="en-US" dirty="0" smtClean="0"/>
              <a:t>6. How far is the center of mass of the sun and Earth from the center of the sun?  (The Earth-Sun distance is 1.50x10</a:t>
            </a:r>
            <a:r>
              <a:rPr lang="en-US" baseline="30000" dirty="0" smtClean="0"/>
              <a:t>11</a:t>
            </a:r>
            <a:r>
              <a:rPr lang="en-US" dirty="0" smtClean="0"/>
              <a:t> m - the sun has a mass of 1.99 x 10</a:t>
            </a:r>
            <a:r>
              <a:rPr lang="en-US" baseline="30000" dirty="0" smtClean="0"/>
              <a:t>30</a:t>
            </a:r>
            <a:r>
              <a:rPr lang="en-US" dirty="0" smtClean="0"/>
              <a:t> Kg, and Earth has a mass of 5.97 x 10</a:t>
            </a:r>
            <a:r>
              <a:rPr lang="en-US" baseline="30000" dirty="0" smtClean="0"/>
              <a:t>24</a:t>
            </a:r>
            <a:r>
              <a:rPr lang="en-US" dirty="0" smtClean="0"/>
              <a:t> Kg</a:t>
            </a:r>
            <a:r>
              <a:rPr lang="en-US" dirty="0" smtClean="0"/>
              <a:t>.)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At the 36.3 cm mark</a:t>
            </a:r>
          </a:p>
          <a:p>
            <a:r>
              <a:rPr lang="en-US" dirty="0" smtClean="0"/>
              <a:t>7. Someone clamps a 50 gram mass to the 15 cm mark of a 78 gram meter stick.  Where is the center of mass of the meter stick and mass?  (Treat the meter stick as a 78 gram mass at the 50 cm mark) 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More than two objects: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At the 45.2 cm mark</a:t>
            </a:r>
          </a:p>
          <a:p>
            <a:r>
              <a:rPr lang="en-US" dirty="0" smtClean="0"/>
              <a:t>8. Someone puts a 45 gram clamp at the 12 cm mark and a 75 gram clamp at the 60 cm mark of a 82 gram meter stick.  Where is the COM of the system now? (don't forget the meter stick itself)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76600" y="2933700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already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91.7 cm mark</a:t>
            </a:r>
          </a:p>
          <a:p>
            <a:r>
              <a:rPr lang="en-US" dirty="0" smtClean="0"/>
              <a:t>9. A 112 g uniform meter stick has a 14.0 g clamp at the 40.0 cm mark.  Where would you clamp a 21.0 g clamp to make it balance at the 55.0 cm mark?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76600" y="2933700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already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36.9 g</a:t>
            </a:r>
          </a:p>
          <a:p>
            <a:r>
              <a:rPr lang="en-US" dirty="0" smtClean="0"/>
              <a:t>10. A 108 g uniform meter stick balances at the 44.0 cm mark when there is a 13.0 g clamp at the 85.0 cm mark and a what mass clamped at the 12.0 cm mark?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76600" y="2933700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already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7.98 x 10</a:t>
            </a:r>
            <a:r>
              <a:rPr lang="en-US" baseline="30000" dirty="0" smtClean="0"/>
              <a:t>5</a:t>
            </a:r>
            <a:r>
              <a:rPr lang="en-US" dirty="0" smtClean="0"/>
              <a:t> m</a:t>
            </a:r>
          </a:p>
          <a:p>
            <a:r>
              <a:rPr lang="en-US" dirty="0" smtClean="0"/>
              <a:t>11. How far is the COM of the four inner planets and the sun from the center of the sun?  (If they all lined </a:t>
            </a:r>
            <a:r>
              <a:rPr lang="en-US" dirty="0" smtClean="0"/>
              <a:t>up)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66 feet from the ground</a:t>
            </a:r>
          </a:p>
          <a:p>
            <a:r>
              <a:rPr lang="en-US" dirty="0" smtClean="0"/>
              <a:t>12. Where is the COM of a 120 foot, 495 lb ladder with a 220 lb fireman 12 feet up, a 170 lb fireman 50 feet up and a 150 lb fireman all the way at the top?  (The COM of the ladder is 80 feet from the ground)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8.4 feet from the stern</a:t>
            </a:r>
          </a:p>
          <a:p>
            <a:r>
              <a:rPr lang="en-US" dirty="0" smtClean="0"/>
              <a:t>13. Where is the COM of a loaded 89 lb 18 foot canoe when there is a 160 lb person 1.5 feet from the stern, a 90 lb pack 9 feet from the stern, and a 140 lb bow person 15.5 feet from the stern?  (Consider the canoe to be symmetric)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55.6 cm mark</a:t>
            </a:r>
          </a:p>
          <a:p>
            <a:r>
              <a:rPr lang="en-US" dirty="0" smtClean="0"/>
              <a:t>14. Where is the COM of a 121 g uniform meter stick if there is a 12.0 g clamp at the 7.00 cm mark, a 34.0 g at the 23.0 cm mark and a 56.0 gram clamp at the 98.0 cm mark?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9.80 cm mark</a:t>
            </a:r>
          </a:p>
          <a:p>
            <a:r>
              <a:rPr lang="en-US" dirty="0" smtClean="0"/>
              <a:t>15. A 68.0 g uniform meter stick has a 15.0 g clamp on the 17.0 cm mark, and it balances at the 32.0 cm mark.  Where do you need to clamp a 45.0 g clamp to effect this?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 uniform 320. g rod is 210. cm long, and has a 120. g mass 60.0 cm from the left end.  What mass must you put 190. cm from the left end so that it balances at  140. cm from the left?  (416 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137 g</a:t>
            </a:r>
          </a:p>
          <a:p>
            <a:r>
              <a:rPr lang="en-US" dirty="0" smtClean="0"/>
              <a:t>16. A 145 g meter stick balances at the 66.6 cm mark.  There is a 12.0 g clamp on the 92.0 cm mark, and what mass clamped at the 82.0 cm mark?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 </a:t>
            </a:r>
            <a:r>
              <a:rPr lang="en-US" dirty="0" smtClean="0"/>
              <a:t>17</a:t>
            </a:r>
            <a:r>
              <a:rPr lang="en-US" dirty="0" smtClean="0"/>
              <a:t>. (Extra credit) Devise a way to construct the center of mass of any triangle using a straight edge, and a compass. Explain this method.  (Cut out your triangle from cardboard, and see if it balances on that point you've found.  If it doesn't...try again)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torsional EQ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"/>
            <a:ext cx="4876800" cy="2834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76600" y="2933700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already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499"/>
            <a:ext cx="5486400" cy="307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76600" y="2933700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already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4300"/>
            <a:ext cx="503872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4300"/>
            <a:ext cx="5105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1" y="114300"/>
            <a:ext cx="5791200" cy="3537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76600" y="2933700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already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500"/>
            <a:ext cx="5181600" cy="326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1" y="190500"/>
            <a:ext cx="5410200" cy="374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76600" y="2933700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already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What force in what direction would put this system in torque equilibrium about the pivot? (0.643 N downwards)</a:t>
            </a:r>
          </a:p>
          <a:p>
            <a:endParaRPr lang="en-US" dirty="0" smtClean="0"/>
          </a:p>
        </p:txBody>
      </p:sp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457200" y="1943100"/>
            <a:ext cx="2897187" cy="1895475"/>
            <a:chOff x="1153" y="7335"/>
            <a:chExt cx="4562" cy="2985"/>
          </a:xfrm>
        </p:grpSpPr>
        <p:sp>
          <p:nvSpPr>
            <p:cNvPr id="40963" name="Oval 3"/>
            <p:cNvSpPr>
              <a:spLocks noChangeArrowheads="1"/>
            </p:cNvSpPr>
            <p:nvPr/>
          </p:nvSpPr>
          <p:spPr bwMode="auto">
            <a:xfrm>
              <a:off x="1153" y="9081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0964" name="AutoShape 4"/>
            <p:cNvCxnSpPr>
              <a:cxnSpLocks noChangeShapeType="1"/>
            </p:cNvCxnSpPr>
            <p:nvPr/>
          </p:nvCxnSpPr>
          <p:spPr bwMode="auto">
            <a:xfrm>
              <a:off x="1230" y="9153"/>
              <a:ext cx="39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0965" name="AutoShape 5"/>
            <p:cNvCxnSpPr>
              <a:cxnSpLocks noChangeShapeType="1"/>
            </p:cNvCxnSpPr>
            <p:nvPr/>
          </p:nvCxnSpPr>
          <p:spPr bwMode="auto">
            <a:xfrm flipV="1">
              <a:off x="2880" y="7755"/>
              <a:ext cx="0" cy="13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0966" name="AutoShape 6"/>
            <p:cNvCxnSpPr>
              <a:cxnSpLocks noChangeShapeType="1"/>
            </p:cNvCxnSpPr>
            <p:nvPr/>
          </p:nvCxnSpPr>
          <p:spPr bwMode="auto">
            <a:xfrm>
              <a:off x="5220" y="8868"/>
              <a:ext cx="0" cy="6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40967" name="Group 7"/>
            <p:cNvGrpSpPr>
              <a:grpSpLocks/>
            </p:cNvGrpSpPr>
            <p:nvPr/>
          </p:nvGrpSpPr>
          <p:grpSpPr bwMode="auto">
            <a:xfrm>
              <a:off x="1230" y="8586"/>
              <a:ext cx="1650" cy="420"/>
              <a:chOff x="1230" y="9165"/>
              <a:chExt cx="1650" cy="420"/>
            </a:xfrm>
          </p:grpSpPr>
          <p:cxnSp>
            <p:nvCxnSpPr>
              <p:cNvPr id="40968" name="AutoShape 8"/>
              <p:cNvCxnSpPr>
                <a:cxnSpLocks noChangeShapeType="1"/>
              </p:cNvCxnSpPr>
              <p:nvPr/>
            </p:nvCxnSpPr>
            <p:spPr bwMode="auto">
              <a:xfrm>
                <a:off x="1230" y="9360"/>
                <a:ext cx="165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0969" name="Text Box 9"/>
              <p:cNvSpPr txBox="1">
                <a:spLocks noChangeArrowheads="1"/>
              </p:cNvSpPr>
              <p:nvPr/>
            </p:nvSpPr>
            <p:spPr bwMode="auto">
              <a:xfrm>
                <a:off x="1484" y="9165"/>
                <a:ext cx="1173" cy="4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12.0 cm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0970" name="Group 10"/>
            <p:cNvGrpSpPr>
              <a:grpSpLocks/>
            </p:cNvGrpSpPr>
            <p:nvPr/>
          </p:nvGrpSpPr>
          <p:grpSpPr bwMode="auto">
            <a:xfrm>
              <a:off x="3000" y="8586"/>
              <a:ext cx="2220" cy="420"/>
              <a:chOff x="1230" y="9165"/>
              <a:chExt cx="1650" cy="420"/>
            </a:xfrm>
          </p:grpSpPr>
          <p:cxnSp>
            <p:nvCxnSpPr>
              <p:cNvPr id="40971" name="AutoShape 11"/>
              <p:cNvCxnSpPr>
                <a:cxnSpLocks noChangeShapeType="1"/>
              </p:cNvCxnSpPr>
              <p:nvPr/>
            </p:nvCxnSpPr>
            <p:spPr bwMode="auto">
              <a:xfrm>
                <a:off x="1230" y="9360"/>
                <a:ext cx="165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0972" name="Text Box 12"/>
              <p:cNvSpPr txBox="1">
                <a:spLocks noChangeArrowheads="1"/>
              </p:cNvSpPr>
              <p:nvPr/>
            </p:nvSpPr>
            <p:spPr bwMode="auto">
              <a:xfrm>
                <a:off x="1484" y="9165"/>
                <a:ext cx="1173" cy="4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16.0 cm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2440" y="7335"/>
              <a:ext cx="100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4.50 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4715" y="9591"/>
              <a:ext cx="100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 = ?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0975" name="Group 15"/>
            <p:cNvGrpSpPr>
              <a:grpSpLocks/>
            </p:cNvGrpSpPr>
            <p:nvPr/>
          </p:nvGrpSpPr>
          <p:grpSpPr bwMode="auto">
            <a:xfrm>
              <a:off x="1230" y="9351"/>
              <a:ext cx="2625" cy="420"/>
              <a:chOff x="1230" y="9165"/>
              <a:chExt cx="1650" cy="420"/>
            </a:xfrm>
          </p:grpSpPr>
          <p:cxnSp>
            <p:nvCxnSpPr>
              <p:cNvPr id="40976" name="AutoShape 16"/>
              <p:cNvCxnSpPr>
                <a:cxnSpLocks noChangeShapeType="1"/>
              </p:cNvCxnSpPr>
              <p:nvPr/>
            </p:nvCxnSpPr>
            <p:spPr bwMode="auto">
              <a:xfrm>
                <a:off x="1230" y="9360"/>
                <a:ext cx="165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0977" name="Text Box 17"/>
              <p:cNvSpPr txBox="1">
                <a:spLocks noChangeArrowheads="1"/>
              </p:cNvSpPr>
              <p:nvPr/>
            </p:nvSpPr>
            <p:spPr bwMode="auto">
              <a:xfrm>
                <a:off x="1484" y="9165"/>
                <a:ext cx="1173" cy="4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18.0 cm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40978" name="AutoShape 18"/>
            <p:cNvCxnSpPr>
              <a:cxnSpLocks noChangeShapeType="1"/>
            </p:cNvCxnSpPr>
            <p:nvPr/>
          </p:nvCxnSpPr>
          <p:spPr bwMode="auto">
            <a:xfrm>
              <a:off x="3855" y="9150"/>
              <a:ext cx="2" cy="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0979" name="Text Box 19"/>
            <p:cNvSpPr txBox="1">
              <a:spLocks noChangeArrowheads="1"/>
            </p:cNvSpPr>
            <p:nvPr/>
          </p:nvSpPr>
          <p:spPr bwMode="auto">
            <a:xfrm>
              <a:off x="3350" y="9900"/>
              <a:ext cx="100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2.00 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1" y="114300"/>
            <a:ext cx="4953000" cy="3802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90500"/>
            <a:ext cx="8762105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1a: 8. Someone puts a 45 gram clamp at the 12 cm mark and a 75 gram clamp at the 60 cm mark of a 82 gram meter stick.  Where is the COM of the system now? (don't forget the meter stick itself) (At the 45.2 cm mark)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2a 9. A 112 g uniform meter stick has a 14.0 g clamp at the 40.0 cm mark.  Where would you clamp a 21.0 g clamp to make it balance at the 55.0 cm mark? (91.7 cm mark)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2a 10. A 108 g uniform meter stick balances at the 44.0 cm mark when there is a 13.0 g clamp at the 85.0 cm mark and a what mass clamped at the 12.0 cm mark? (36.9 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3a 1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028700"/>
            <a:ext cx="52768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1034</Words>
  <Application>Microsoft Office PowerPoint</Application>
  <PresentationFormat>On-screen Show (16:10)</PresentationFormat>
  <Paragraphs>63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209</cp:revision>
  <dcterms:created xsi:type="dcterms:W3CDTF">2016-04-03T18:29:15Z</dcterms:created>
  <dcterms:modified xsi:type="dcterms:W3CDTF">2017-04-07T19:58:46Z</dcterms:modified>
</cp:coreProperties>
</file>