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5" d="100"/>
          <a:sy n="135" d="100"/>
        </p:scale>
        <p:origin x="-104" y="-13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B6CD3-F900-1340-A542-AC45C39CB5D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1734E-5238-4142-8862-D97EE4CDEC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"/>
            <a:ext cx="8686800" cy="36332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14300"/>
            <a:ext cx="8997983" cy="4800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2</cp:revision>
  <dcterms:created xsi:type="dcterms:W3CDTF">2016-04-02T23:42:46Z</dcterms:created>
  <dcterms:modified xsi:type="dcterms:W3CDTF">2016-04-02T23:46:58Z</dcterms:modified>
</cp:coreProperties>
</file>