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4" r:id="rId3"/>
    <p:sldId id="309" r:id="rId4"/>
    <p:sldId id="303" r:id="rId5"/>
    <p:sldId id="308" r:id="rId6"/>
    <p:sldId id="274" r:id="rId7"/>
    <p:sldId id="292" r:id="rId8"/>
    <p:sldId id="275" r:id="rId9"/>
    <p:sldId id="310" r:id="rId10"/>
    <p:sldId id="311" r:id="rId11"/>
    <p:sldId id="307" r:id="rId12"/>
    <p:sldId id="312" r:id="rId13"/>
    <p:sldId id="313" r:id="rId14"/>
    <p:sldId id="314" r:id="rId15"/>
    <p:sldId id="320" r:id="rId16"/>
    <p:sldId id="321" r:id="rId17"/>
    <p:sldId id="316" r:id="rId18"/>
    <p:sldId id="317" r:id="rId19"/>
    <p:sldId id="318" r:id="rId20"/>
    <p:sldId id="319" r:id="rId2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99"/>
    <a:srgbClr val="FF00FF"/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7" autoAdjust="0"/>
    <p:restoredTop sz="99333" autoAdjust="0"/>
  </p:normalViewPr>
  <p:slideViewPr>
    <p:cSldViewPr>
      <p:cViewPr varScale="1">
        <p:scale>
          <a:sx n="82" d="100"/>
          <a:sy n="82" d="100"/>
        </p:scale>
        <p:origin x="-96" y="-9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91636-9F37-409C-9DD5-527D6FCDB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714C-A1FC-4924-8DE1-6079C9F7F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83FB6-2BB9-4425-B4D2-066A3049F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AC909-582F-4CE0-8E3B-88FBC4934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84ACF-773B-4A99-B7FF-6B03D4E48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E5F8A-D190-416D-866C-7336825FE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877C7-5C3D-4D80-BABC-6A34E5841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4918-D5A1-41EC-A5C0-B34C1BDF6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01AAB-EBCE-475D-AB7C-91BD48144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E8081-B254-4EE1-A700-07118F5F9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F9F52-E0DE-431E-AA91-AA94B02FE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43B566-159A-4F2A-836C-14F4C88BE6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838200" y="114300"/>
            <a:ext cx="6492875" cy="54476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 b="1" dirty="0"/>
              <a:t>Force Equilibrium: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/>
              <a:t>Draw Picture/Draw Arrows for forces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/>
              <a:t>Calculate weights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/>
              <a:t>Express/calculate components</a:t>
            </a:r>
          </a:p>
          <a:p>
            <a:pPr marL="914400" lvl="1" indent="-457200">
              <a:buFontTx/>
              <a:buAutoNum type="arabicPeriod"/>
            </a:pPr>
            <a:r>
              <a:rPr lang="en-US" b="1" dirty="0" smtClean="0"/>
              <a:t>Set up a &lt;sum of all forces&gt; = 0 equation for </a:t>
            </a:r>
            <a:r>
              <a:rPr lang="en-US" b="1" u="sng" dirty="0" smtClean="0"/>
              <a:t>x</a:t>
            </a:r>
            <a:r>
              <a:rPr lang="en-US" b="1" dirty="0" smtClean="0"/>
              <a:t> and another for the </a:t>
            </a:r>
            <a:r>
              <a:rPr lang="en-US" b="1" u="sng" dirty="0" smtClean="0"/>
              <a:t>y</a:t>
            </a:r>
            <a:r>
              <a:rPr lang="en-US" b="1" dirty="0" smtClean="0"/>
              <a:t> direction</a:t>
            </a:r>
          </a:p>
          <a:p>
            <a:pPr marL="457200" indent="-457200"/>
            <a:r>
              <a:rPr lang="en-US" sz="2800" b="1" dirty="0" smtClean="0"/>
              <a:t>Torque </a:t>
            </a:r>
            <a:r>
              <a:rPr lang="en-US" sz="2800" b="1" dirty="0"/>
              <a:t>Equilibrium: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Pick a Pivot Point</a:t>
            </a:r>
          </a:p>
          <a:p>
            <a:pPr marL="1828800" lvl="3" indent="-457200"/>
            <a:r>
              <a:rPr lang="en-US" dirty="0"/>
              <a:t>(at location of unknown force)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Express all torques:</a:t>
            </a:r>
          </a:p>
          <a:p>
            <a:pPr marL="914400" lvl="1" indent="-457200">
              <a:buFontTx/>
              <a:buAutoNum type="arabicPeriod"/>
            </a:pPr>
            <a:r>
              <a:rPr lang="en-US" b="1" dirty="0" smtClean="0"/>
              <a:t>±rF ± rF ± rF</a:t>
            </a:r>
            <a:r>
              <a:rPr lang="en-US" b="1" dirty="0"/>
              <a:t>… = 0</a:t>
            </a:r>
          </a:p>
          <a:p>
            <a:pPr marL="1828800" lvl="3" indent="-457200"/>
            <a:r>
              <a:rPr lang="en-US" dirty="0"/>
              <a:t>+ is CW, - is ACW</a:t>
            </a:r>
          </a:p>
          <a:p>
            <a:pPr marL="1828800" lvl="3" indent="-457200"/>
            <a:r>
              <a:rPr lang="en-US" dirty="0"/>
              <a:t>r is distance from pivot</a:t>
            </a:r>
          </a:p>
          <a:p>
            <a:pPr marL="457200" indent="-457200"/>
            <a:r>
              <a:rPr lang="en-US" sz="2800" b="1" dirty="0"/>
              <a:t>Do </a:t>
            </a:r>
            <a:r>
              <a:rPr lang="en-US" sz="2800" b="1" dirty="0" smtClean="0"/>
              <a:t>Maths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" y="5372100"/>
            <a:ext cx="307731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T = 1611 N, Wx = 1514 N left, Wy = 685 N up</a:t>
            </a:r>
            <a:endParaRPr lang="en-US" sz="1200" dirty="0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0" y="80308"/>
            <a:ext cx="9144000" cy="83099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The beam is uniform and 6.00 m long, the mass is hung      2.00 m from the left side. Cable makes a 20.0</a:t>
            </a:r>
            <a:r>
              <a:rPr lang="en-US" baseline="30000" dirty="0" smtClean="0"/>
              <a:t>o</a:t>
            </a:r>
            <a:r>
              <a:rPr lang="en-US" dirty="0" smtClean="0"/>
              <a:t> angle with         the horizontal.  </a:t>
            </a:r>
            <a:r>
              <a:rPr lang="en-US" sz="1400" dirty="0" smtClean="0"/>
              <a:t>T, Wx, Wy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317500"/>
            <a:ext cx="7239000" cy="3073400"/>
            <a:chOff x="0" y="1943100"/>
            <a:chExt cx="7239000" cy="3073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0" y="2730500"/>
              <a:ext cx="228600" cy="2286000"/>
            </a:xfrm>
            <a:prstGeom prst="rect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1000" y="2730500"/>
              <a:ext cx="3810000" cy="381000"/>
            </a:xfrm>
            <a:prstGeom prst="rect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85.0kg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228600" y="2857500"/>
              <a:ext cx="152400" cy="1270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V="1">
              <a:off x="4191000" y="1943100"/>
              <a:ext cx="3048000" cy="7874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676400" y="3111500"/>
              <a:ext cx="0" cy="6350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1143000" y="3746500"/>
              <a:ext cx="1066800" cy="444500"/>
            </a:xfrm>
            <a:prstGeom prst="rect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41.0kg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33988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T = 274.8 N, Wx = 274.8 N right, Wy = 235.4 N up </a:t>
            </a:r>
            <a:endParaRPr lang="en-US" sz="1200" dirty="0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4648200" y="0"/>
            <a:ext cx="4495800" cy="369331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The 10.0 kg beam is uniform and 8.00 m long and makes an angle of 35.0</a:t>
            </a:r>
            <a:r>
              <a:rPr lang="en-US" baseline="30000" dirty="0" smtClean="0"/>
              <a:t>o</a:t>
            </a:r>
            <a:r>
              <a:rPr lang="en-US" dirty="0" smtClean="0"/>
              <a:t> with the wall, the cable is attached 3.80 m from the bottom end.</a:t>
            </a:r>
          </a:p>
          <a:p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/>
              <a:t>the tension in the </a:t>
            </a:r>
            <a:r>
              <a:rPr lang="en-US" dirty="0" smtClean="0"/>
              <a:t>cable</a:t>
            </a:r>
          </a:p>
          <a:p>
            <a:r>
              <a:rPr lang="en-US" dirty="0" smtClean="0"/>
              <a:t>and the force exerted by the wall in the x and y direction</a:t>
            </a:r>
          </a:p>
          <a:p>
            <a:r>
              <a:rPr lang="en-US" sz="1800" dirty="0" smtClean="0"/>
              <a:t>(Careful what angle you use for the tension)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0" y="2413000"/>
            <a:ext cx="228600" cy="22860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 rot="18585578">
            <a:off x="-206839" y="2842759"/>
            <a:ext cx="3216623" cy="177037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28600" y="4127500"/>
            <a:ext cx="152400" cy="127000"/>
          </a:xfrm>
          <a:prstGeom prst="ellips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28600" y="2921000"/>
            <a:ext cx="1066800" cy="0"/>
          </a:xfrm>
          <a:prstGeom prst="lin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24" idx="0"/>
          </p:cNvCxnSpPr>
          <p:nvPr/>
        </p:nvCxnSpPr>
        <p:spPr bwMode="auto">
          <a:xfrm>
            <a:off x="2495550" y="1765300"/>
            <a:ext cx="0" cy="920750"/>
          </a:xfrm>
          <a:prstGeom prst="lin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1962150" y="2686050"/>
            <a:ext cx="1066800" cy="4445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14.0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5421387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" y="38100"/>
            <a:ext cx="537832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85725"/>
            <a:ext cx="5514413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6675"/>
            <a:ext cx="47339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"/>
            <a:ext cx="47910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6675"/>
            <a:ext cx="48101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57150"/>
            <a:ext cx="4810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609600" y="2912021"/>
            <a:ext cx="5791200" cy="1270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 Box 1033"/>
          <p:cNvSpPr txBox="1">
            <a:spLocks noChangeArrowheads="1"/>
          </p:cNvSpPr>
          <p:nvPr/>
        </p:nvSpPr>
        <p:spPr bwMode="auto">
          <a:xfrm>
            <a:off x="5445204" y="1320800"/>
            <a:ext cx="110799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64.0 kg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562600" y="1705521"/>
            <a:ext cx="685800" cy="1181613"/>
            <a:chOff x="1857375" y="2590800"/>
            <a:chExt cx="533400" cy="1295400"/>
          </a:xfrm>
        </p:grpSpPr>
        <p:cxnSp>
          <p:nvCxnSpPr>
            <p:cNvPr id="24" name="Straight Connector 23"/>
            <p:cNvCxnSpPr/>
            <p:nvPr/>
          </p:nvCxnSpPr>
          <p:spPr bwMode="auto">
            <a:xfrm flipV="1">
              <a:off x="1981200" y="3429000"/>
              <a:ext cx="152400" cy="4572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 flipV="1">
              <a:off x="2133600" y="3429000"/>
              <a:ext cx="228600" cy="4572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133600" y="2895600"/>
              <a:ext cx="0" cy="55245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Oval 26"/>
            <p:cNvSpPr/>
            <p:nvPr/>
          </p:nvSpPr>
          <p:spPr bwMode="auto">
            <a:xfrm>
              <a:off x="2016920" y="2590800"/>
              <a:ext cx="228600" cy="3048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1857375" y="3048000"/>
              <a:ext cx="533400" cy="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31209" y="2640809"/>
              <a:ext cx="2059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" name="TextBox 29"/>
          <p:cNvSpPr txBox="1"/>
          <p:nvPr/>
        </p:nvSpPr>
        <p:spPr>
          <a:xfrm>
            <a:off x="457200" y="33102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808420" y="330517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09600" y="3039021"/>
            <a:ext cx="0" cy="351879"/>
          </a:xfrm>
          <a:prstGeom prst="straightConnector1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2400" y="8626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beam is 6.0 m long, 45 kg and uniform.  The person is standing 0.50 m from the right side, and F</a:t>
            </a:r>
            <a:r>
              <a:rPr lang="en-US" baseline="-25000" dirty="0" smtClean="0"/>
              <a:t>2</a:t>
            </a:r>
            <a:r>
              <a:rPr lang="en-US" dirty="0" smtClean="0"/>
              <a:t> is 4.0 m from the left side.  </a:t>
            </a:r>
          </a:p>
          <a:p>
            <a:r>
              <a:rPr lang="en-US" dirty="0" smtClean="0"/>
              <a:t>Find F1 and F2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7322" y="5369123"/>
            <a:ext cx="3032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F1 = 125.08 N down, F2 = 1194.4 N up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3962400" y="3038475"/>
            <a:ext cx="0" cy="351879"/>
          </a:xfrm>
          <a:prstGeom prst="straightConnector1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6675"/>
            <a:ext cx="47625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" y="5372100"/>
            <a:ext cx="33427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T = 375 N, Wx = 325 N right, Wy = 20.9 N down</a:t>
            </a:r>
            <a:endParaRPr lang="en-US" sz="1200" dirty="0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152400" y="38100"/>
            <a:ext cx="8763000" cy="83099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The beam is uniform and 4.00 m long, the cable is attached 2.30 m from the left side at a 30.0</a:t>
            </a:r>
            <a:r>
              <a:rPr lang="en-US" baseline="30000" dirty="0" smtClean="0"/>
              <a:t>o</a:t>
            </a:r>
            <a:r>
              <a:rPr lang="en-US" dirty="0" smtClean="0"/>
              <a:t> angle with the beam.  Find T, Wx, Wy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0" y="889000"/>
            <a:ext cx="228600" cy="22860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2476500"/>
            <a:ext cx="3810000" cy="3810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12.0 kg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228600" y="2603500"/>
            <a:ext cx="152400" cy="127000"/>
          </a:xfrm>
          <a:prstGeom prst="ellips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28600" y="889000"/>
            <a:ext cx="2514600" cy="1587500"/>
          </a:xfrm>
          <a:prstGeom prst="lin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191000" y="2857500"/>
            <a:ext cx="0" cy="635000"/>
          </a:xfrm>
          <a:prstGeom prst="lin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657600" y="3492500"/>
            <a:ext cx="1066800" cy="4445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5.00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57200" y="4572000"/>
            <a:ext cx="79248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350 kg</a:t>
            </a:r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152400" y="4699000"/>
            <a:ext cx="304800" cy="2540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-720725" y="3746500"/>
            <a:ext cx="838200" cy="1905000"/>
          </a:xfrm>
          <a:prstGeom prst="rect">
            <a:avLst/>
          </a:prstGeom>
          <a:solidFill>
            <a:schemeClr val="bg2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 flipV="1">
            <a:off x="5387976" y="1460500"/>
            <a:ext cx="2155825" cy="3111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352800" y="3937000"/>
            <a:ext cx="914400" cy="635000"/>
          </a:xfrm>
          <a:prstGeom prst="rect">
            <a:avLst/>
          </a:prstGeom>
          <a:solidFill>
            <a:srgbClr val="808080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85 kg</a:t>
            </a:r>
          </a:p>
        </p:txBody>
      </p:sp>
      <p:sp>
        <p:nvSpPr>
          <p:cNvPr id="61453" name="Freeform 13"/>
          <p:cNvSpPr>
            <a:spLocks/>
          </p:cNvSpPr>
          <p:nvPr/>
        </p:nvSpPr>
        <p:spPr bwMode="auto">
          <a:xfrm>
            <a:off x="6629400" y="4064000"/>
            <a:ext cx="533400" cy="508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96" y="96"/>
              </a:cxn>
              <a:cxn ang="0">
                <a:pos x="336" y="0"/>
              </a:cxn>
            </a:cxnLst>
            <a:rect l="0" t="0" r="r" b="b"/>
            <a:pathLst>
              <a:path w="336" h="384">
                <a:moveTo>
                  <a:pt x="0" y="384"/>
                </a:moveTo>
                <a:cubicBezTo>
                  <a:pt x="20" y="272"/>
                  <a:pt x="40" y="160"/>
                  <a:pt x="96" y="96"/>
                </a:cubicBezTo>
                <a:cubicBezTo>
                  <a:pt x="152" y="32"/>
                  <a:pt x="244" y="16"/>
                  <a:pt x="33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6267450" y="3937000"/>
            <a:ext cx="595035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58</a:t>
            </a:r>
            <a:r>
              <a:rPr lang="en-US" baseline="30000"/>
              <a:t>o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457200" y="5270500"/>
            <a:ext cx="7924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3794125" y="5334000"/>
            <a:ext cx="1039067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12.0 m</a:t>
            </a:r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7543800" y="4381500"/>
            <a:ext cx="838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7732714" y="4000500"/>
            <a:ext cx="885179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 m</a:t>
            </a: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457200" y="3619500"/>
            <a:ext cx="3276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1447800" y="3683000"/>
            <a:ext cx="885179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5.0 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114300"/>
            <a:ext cx="2977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2655.3 N, 1407.1 N right, 2015.5 N up</a:t>
            </a:r>
            <a:endParaRPr lang="en-US" sz="1400" dirty="0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638800" y="127001"/>
            <a:ext cx="3505200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Find T, Wx, Wy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</p:spPr>
        <p:txBody>
          <a:bodyPr/>
          <a:lstStyle/>
          <a:p>
            <a:fld id="{981F5C97-B2F0-2A41-A9DE-B8131D739D6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5300" y="0"/>
            <a:ext cx="814454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415962" y="889000"/>
            <a:ext cx="3977114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smtClean="0"/>
              <a:t>Trans and </a:t>
            </a:r>
            <a:r>
              <a:rPr lang="en-US" sz="4800" dirty="0" err="1" smtClean="0"/>
              <a:t>Tors</a:t>
            </a:r>
            <a:endParaRPr lang="en-US" sz="4800" dirty="0"/>
          </a:p>
          <a:p>
            <a:pPr algn="ctr"/>
            <a:r>
              <a:rPr lang="en-US" sz="4800" dirty="0" smtClean="0"/>
              <a:t>1 2 3 4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52400" y="5372100"/>
            <a:ext cx="166308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T</a:t>
            </a:r>
            <a:r>
              <a:rPr lang="en-US" sz="1200" baseline="-25000" dirty="0"/>
              <a:t>2</a:t>
            </a:r>
            <a:r>
              <a:rPr lang="en-US" sz="1200" dirty="0">
                <a:sym typeface="Symbol" pitchFamily="18" charset="2"/>
              </a:rPr>
              <a:t> = </a:t>
            </a:r>
            <a:r>
              <a:rPr lang="en-US" sz="1200" dirty="0" smtClean="0">
                <a:sym typeface="Symbol" pitchFamily="18" charset="2"/>
              </a:rPr>
              <a:t>801 N, </a:t>
            </a:r>
            <a:r>
              <a:rPr lang="en-US" sz="1200" dirty="0"/>
              <a:t>T</a:t>
            </a:r>
            <a:r>
              <a:rPr lang="en-US" sz="1200" baseline="-25000" dirty="0"/>
              <a:t>1</a:t>
            </a:r>
            <a:r>
              <a:rPr lang="en-US" sz="1200" dirty="0">
                <a:sym typeface="Symbol" pitchFamily="18" charset="2"/>
              </a:rPr>
              <a:t> </a:t>
            </a:r>
            <a:r>
              <a:rPr lang="en-US" sz="1200" dirty="0" smtClean="0">
                <a:sym typeface="Symbol" pitchFamily="18" charset="2"/>
              </a:rPr>
              <a:t>= 465 </a:t>
            </a:r>
            <a:r>
              <a:rPr lang="en-US" sz="1200" dirty="0">
                <a:sym typeface="Symbol" pitchFamily="18" charset="2"/>
              </a:rPr>
              <a:t>N</a:t>
            </a:r>
            <a:r>
              <a:rPr lang="en-US" sz="1200" baseline="-25000" dirty="0"/>
              <a:t> 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04800" y="1397000"/>
            <a:ext cx="8382000" cy="381000"/>
          </a:xfrm>
          <a:prstGeom prst="rect">
            <a:avLst/>
          </a:prstGeom>
          <a:solidFill>
            <a:srgbClr val="00CC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52 kg</a:t>
            </a: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 flipV="1">
            <a:off x="6324600" y="1206500"/>
            <a:ext cx="7620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6400800" y="1206500"/>
            <a:ext cx="7620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V="1">
            <a:off x="6400800" y="889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 flipH="1">
            <a:off x="6172200" y="889000"/>
            <a:ext cx="228600" cy="63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6400800" y="889000"/>
            <a:ext cx="152400" cy="12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 flipV="1">
            <a:off x="6400800" y="825500"/>
            <a:ext cx="0" cy="63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1" name="Oval 11"/>
          <p:cNvSpPr>
            <a:spLocks noChangeArrowheads="1"/>
          </p:cNvSpPr>
          <p:nvPr/>
        </p:nvSpPr>
        <p:spPr bwMode="auto">
          <a:xfrm>
            <a:off x="6324600" y="698500"/>
            <a:ext cx="152400" cy="127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6629400" y="762000"/>
            <a:ext cx="877163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77 kg</a:t>
            </a:r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 flipV="1">
            <a:off x="339725" y="0"/>
            <a:ext cx="0" cy="139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 flipV="1">
            <a:off x="8669338" y="0"/>
            <a:ext cx="0" cy="139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365125" y="415396"/>
            <a:ext cx="474810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1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8139114" y="444500"/>
            <a:ext cx="474810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2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1355726" y="34396"/>
            <a:ext cx="4664075" cy="120032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Beam is 18.0 m long, person is 5.0 m from the right side.  Find the two tensions in the cables at either 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79453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T = 181 N, </a:t>
            </a:r>
            <a:r>
              <a:rPr lang="en-US" sz="1200" dirty="0" err="1" smtClean="0"/>
              <a:t>Fy</a:t>
            </a:r>
            <a:r>
              <a:rPr lang="en-US" sz="1200" dirty="0" smtClean="0"/>
              <a:t> = 309 N up</a:t>
            </a:r>
            <a:endParaRPr lang="en-US" sz="1200" dirty="0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85800" y="1079500"/>
            <a:ext cx="7848600" cy="444500"/>
          </a:xfrm>
          <a:prstGeom prst="rect">
            <a:avLst/>
          </a:prstGeom>
          <a:solidFill>
            <a:srgbClr val="FF3399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35 kg</a:t>
            </a:r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2971800" y="1524000"/>
            <a:ext cx="457200" cy="381000"/>
          </a:xfrm>
          <a:prstGeom prst="ellipse">
            <a:avLst/>
          </a:prstGeom>
          <a:solidFill>
            <a:srgbClr val="808080"/>
          </a:solidFill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5715000" y="444500"/>
            <a:ext cx="685800" cy="635000"/>
          </a:xfrm>
          <a:prstGeom prst="rect">
            <a:avLst/>
          </a:prstGeom>
          <a:solidFill>
            <a:srgbClr val="80808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 kg</a:t>
            </a: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8499475" y="0"/>
            <a:ext cx="0" cy="1079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8518525" y="415396"/>
            <a:ext cx="372218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684213" y="1713178"/>
            <a:ext cx="2514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508125" y="1494896"/>
            <a:ext cx="808235" cy="461665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7.0m</a:t>
            </a: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685800" y="571500"/>
            <a:ext cx="533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3048000" y="381000"/>
            <a:ext cx="962123" cy="461665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16.0m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685800" y="190500"/>
            <a:ext cx="7772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4151314" y="0"/>
            <a:ext cx="962123" cy="461665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20.0m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3429001" y="1524000"/>
            <a:ext cx="1431802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(Fulcrum)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5257800" y="1558396"/>
            <a:ext cx="3657600" cy="1692771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Find the tension in the </a:t>
            </a:r>
            <a:r>
              <a:rPr lang="en-US" dirty="0" smtClean="0"/>
              <a:t>cable</a:t>
            </a:r>
          </a:p>
          <a:p>
            <a:r>
              <a:rPr lang="en-US" dirty="0" smtClean="0"/>
              <a:t>and the upward force from the fulcrum.  </a:t>
            </a:r>
            <a:r>
              <a:rPr lang="en-US" sz="1600" dirty="0" smtClean="0"/>
              <a:t>(hint – torque about the fulcrum – you will need to figure out the distances)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200" y="5372100"/>
            <a:ext cx="31611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F = 584 N, Wx = 359 N left, Wy = 166 N down</a:t>
            </a:r>
            <a:endParaRPr lang="en-US" sz="1200" dirty="0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4191000" y="80308"/>
            <a:ext cx="4876800" cy="193899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The beam is uniform and 8.00 m long, the strut is attached 3.20 m from the left side at a 52.0</a:t>
            </a:r>
            <a:r>
              <a:rPr lang="en-US" baseline="30000" dirty="0" smtClean="0"/>
              <a:t>o</a:t>
            </a:r>
            <a:r>
              <a:rPr lang="en-US" dirty="0" smtClean="0"/>
              <a:t> angle with the beam.  The box is centered 1.50 m from the beam’s right side. F, Wx, Wy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0" y="127000"/>
            <a:ext cx="4191000" cy="3048000"/>
            <a:chOff x="0" y="152400"/>
            <a:chExt cx="4191000" cy="36576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0" y="1066800"/>
              <a:ext cx="228600" cy="2743200"/>
            </a:xfrm>
            <a:prstGeom prst="rect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1000" y="1066800"/>
              <a:ext cx="3810000" cy="457200"/>
            </a:xfrm>
            <a:prstGeom prst="rect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18.0kg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228600" y="1219200"/>
              <a:ext cx="152400" cy="1524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 flipV="1">
              <a:off x="320566" y="1587500"/>
              <a:ext cx="1203434" cy="1546334"/>
            </a:xfrm>
            <a:prstGeom prst="line">
              <a:avLst/>
            </a:prstGeom>
            <a:solidFill>
              <a:srgbClr val="808080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2895600" y="152400"/>
              <a:ext cx="1066800" cy="914400"/>
            </a:xfrm>
            <a:prstGeom prst="rect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12.0kg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44366" y="3124200"/>
              <a:ext cx="76200" cy="762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524000" y="1524000"/>
              <a:ext cx="76200" cy="762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</TotalTime>
  <Words>501</Words>
  <Application>Microsoft Office PowerPoint</Application>
  <PresentationFormat>On-screen Show (16:10)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425</cp:revision>
  <dcterms:created xsi:type="dcterms:W3CDTF">2002-11-07T23:56:29Z</dcterms:created>
  <dcterms:modified xsi:type="dcterms:W3CDTF">2019-02-26T21:03:42Z</dcterms:modified>
</cp:coreProperties>
</file>