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66C9F-71F9-4051-9213-CAE5B8658E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070DC-3D52-45F4-A459-1F84A59846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39744-07AC-40F3-9D3D-98A22EEEE8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59042-53E1-4A68-A553-56F8407EB3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6CA8B-C94E-4539-9662-0E5F53BED9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DDBE5-38D4-4EC3-B2E6-ED4D3AEF76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08C13-0921-481E-A2E5-7E63995266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CAFD1-970C-4B45-80AE-17FCCC6C8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80C4F-21E5-4683-8E18-580DFA2D71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3001D-1298-4545-A8FE-B0DF29D2F7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B8E3B-3913-40CB-A660-97CE9F795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7609E9-BDC3-4C94-9883-8E35BEF3EE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5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52400" y="868363"/>
            <a:ext cx="882332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9600"/>
              <a:t>Crane</a:t>
            </a:r>
          </a:p>
          <a:p>
            <a:pPr algn="ctr"/>
            <a:r>
              <a:rPr lang="en-US" sz="4000"/>
              <a:t>(These are professional Crane Operators - </a:t>
            </a:r>
          </a:p>
          <a:p>
            <a:pPr algn="ctr"/>
            <a:r>
              <a:rPr lang="en-US" sz="4000"/>
              <a:t>Do not try this at home)</a:t>
            </a:r>
          </a:p>
        </p:txBody>
      </p:sp>
    </p:spTree>
  </p:cSld>
  <p:clrMapOvr>
    <a:masterClrMapping/>
  </p:clrMapOvr>
  <p:transition advTm="5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WINDOWS\Desktop\crane\eigh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WINDOWS\Desktop\crane\eleventh.jpg"/>
          <p:cNvPicPr>
            <a:picLocks noChangeAspect="1" noChangeArrowheads="1"/>
          </p:cNvPicPr>
          <p:nvPr/>
        </p:nvPicPr>
        <p:blipFill>
          <a:blip r:embed="rId2" cstate="print"/>
          <a:srcRect t="67204"/>
          <a:stretch>
            <a:fillRect/>
          </a:stretch>
        </p:blipFill>
        <p:spPr bwMode="auto">
          <a:xfrm>
            <a:off x="-228600" y="-9525"/>
            <a:ext cx="9448800" cy="6943725"/>
          </a:xfrm>
          <a:prstGeom prst="rect">
            <a:avLst/>
          </a:prstGeom>
          <a:noFill/>
        </p:spPr>
      </p:pic>
    </p:spTree>
  </p:cSld>
  <p:clrMapOvr>
    <a:masterClrMapping/>
  </p:clrMapOvr>
  <p:transition advTm="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WINDOWS\Desktop\crane\fir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WINDOWS\Desktop\crane\seco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WINDOWS\Desktop\crane\thi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WINDOWS\Desktop\crane\four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WINDOWS\Desktop\crane\fif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WINDOWS\Desktop\crane\six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WINDOWS\Desktop\crane\seven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WINDOWS\Desktop\crane\tenth.jpg"/>
          <p:cNvPicPr>
            <a:picLocks noChangeAspect="1" noChangeArrowheads="1"/>
          </p:cNvPicPr>
          <p:nvPr/>
        </p:nvPicPr>
        <p:blipFill>
          <a:blip r:embed="rId2" cstate="print"/>
          <a:srcRect t="33656" b="33656"/>
          <a:stretch>
            <a:fillRect/>
          </a:stretch>
        </p:blipFill>
        <p:spPr bwMode="auto">
          <a:xfrm>
            <a:off x="-152400" y="-9525"/>
            <a:ext cx="9372600" cy="6867525"/>
          </a:xfrm>
          <a:prstGeom prst="rect">
            <a:avLst/>
          </a:prstGeom>
          <a:noFill/>
        </p:spPr>
      </p:pic>
    </p:spTree>
  </p:cSld>
  <p:clrMapOvr>
    <a:masterClrMapping/>
  </p:clrMapOvr>
  <p:transition advTm="5000"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</Words>
  <Application>Microsoft Office PowerPoint</Application>
  <PresentationFormat>On-screen Show (4:3)</PresentationFormat>
  <Paragraphs>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2</cp:revision>
  <dcterms:created xsi:type="dcterms:W3CDTF">2004-12-11T18:33:06Z</dcterms:created>
  <dcterms:modified xsi:type="dcterms:W3CDTF">2015-01-09T23:28:40Z</dcterms:modified>
</cp:coreProperties>
</file>