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204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2020-03-04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2020-03-04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2020-03-04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2020-03-04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2020-03-04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2020-03-04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2020-03-04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2020-03-04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2020-03-04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2020-03-04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2020-03-04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753F9-D3EB-2247-99CF-9E923B121FE2}" type="datetimeFigureOut">
              <a:rPr lang="en-US" smtClean="0"/>
              <a:pPr/>
              <a:t>2020-03-04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A 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slightly non-uniform 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meter stick has a mass of 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67.5 grams and a center of mass </a:t>
            </a:r>
            <a:r>
              <a:rPr lang="en-US" sz="2400" u="sng" dirty="0" smtClean="0">
                <a:latin typeface="Times New Roman"/>
                <a:cs typeface="Times New Roman"/>
                <a:sym typeface="Symbol" pitchFamily="18" charset="2"/>
              </a:rPr>
              <a:t>at 48.6 cm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. If  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I place 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an 18.3 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gram clamp at the 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30.0 cm 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mark, and 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an 18.2 g clamp at the 10.0 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cm mark.  At what mark would it balance? </a:t>
            </a:r>
            <a:endParaRPr lang="en-US" sz="2400" dirty="0">
              <a:latin typeface="Times New Roman"/>
              <a:cs typeface="Times New Roman"/>
              <a:sym typeface="Symbol" pitchFamily="18" charset="2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52400" y="5029200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 smtClean="0">
                <a:latin typeface="Times New Roman"/>
                <a:cs typeface="Times New Roman"/>
                <a:sym typeface="Symbol"/>
              </a:rPr>
              <a:t>solution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68159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smtClean="0">
                <a:latin typeface="Times New Roman"/>
                <a:cs typeface="Times New Roman"/>
              </a:rPr>
              <a:t>38.6 </a:t>
            </a:r>
            <a:r>
              <a:rPr lang="en-US" sz="1200" dirty="0" smtClean="0">
                <a:latin typeface="Times New Roman"/>
                <a:cs typeface="Times New Roman"/>
              </a:rPr>
              <a:t>cm</a:t>
            </a:r>
            <a:endParaRPr lang="en-US" sz="1200" baseline="30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54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Center of Mass</dc:title>
  <dc:creator>Chris</dc:creator>
  <cp:lastModifiedBy>Murray, Christopher</cp:lastModifiedBy>
  <cp:revision>23</cp:revision>
  <dcterms:created xsi:type="dcterms:W3CDTF">2015-03-10T22:57:14Z</dcterms:created>
  <dcterms:modified xsi:type="dcterms:W3CDTF">2020-03-04T23:45:54Z</dcterms:modified>
</cp:coreProperties>
</file>