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65" r:id="rId13"/>
    <p:sldId id="347" r:id="rId14"/>
    <p:sldId id="348" r:id="rId15"/>
    <p:sldId id="349" r:id="rId16"/>
    <p:sldId id="341" r:id="rId17"/>
    <p:sldId id="350" r:id="rId18"/>
    <p:sldId id="351" r:id="rId19"/>
    <p:sldId id="353" r:id="rId20"/>
    <p:sldId id="354" r:id="rId21"/>
    <p:sldId id="355" r:id="rId22"/>
    <p:sldId id="342" r:id="rId23"/>
    <p:sldId id="356" r:id="rId24"/>
    <p:sldId id="352" r:id="rId25"/>
    <p:sldId id="357" r:id="rId26"/>
    <p:sldId id="358" r:id="rId27"/>
    <p:sldId id="359" r:id="rId28"/>
    <p:sldId id="343" r:id="rId29"/>
    <p:sldId id="344" r:id="rId30"/>
    <p:sldId id="361" r:id="rId31"/>
    <p:sldId id="345" r:id="rId32"/>
    <p:sldId id="346" r:id="rId33"/>
    <p:sldId id="362" r:id="rId34"/>
    <p:sldId id="363" r:id="rId35"/>
    <p:sldId id="364" r:id="rId3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6700"/>
            <a:ext cx="76104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"/>
            <a:ext cx="76009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1. A </a:t>
            </a:r>
            <a:r>
              <a:rPr lang="en-US" dirty="0" smtClean="0"/>
              <a:t>baton requires 5.70 mN of torque to accelerate at 18.4 rad/s/s about its center.  What is the moment of inertia? (0.310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</a:t>
            </a:r>
            <a:r>
              <a:rPr lang="en-US" dirty="0" smtClean="0"/>
              <a:t>flywheel with a moment of inertia of 0.859 kg m</a:t>
            </a:r>
            <a:r>
              <a:rPr lang="en-US" baseline="30000" dirty="0" smtClean="0"/>
              <a:t>2</a:t>
            </a:r>
            <a:r>
              <a:rPr lang="en-US" dirty="0" smtClean="0"/>
              <a:t> accelerates at 13.0 rad/s/s.  What is the torque? (11.2 mN) 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3. A </a:t>
            </a:r>
            <a:r>
              <a:rPr lang="en-US" dirty="0" smtClean="0"/>
              <a:t>motor with 43.0 mN of torque accelerates at 153 rad/s/s.  What is its moment of inertia? (0.281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4. A </a:t>
            </a:r>
            <a:r>
              <a:rPr lang="en-US" dirty="0" smtClean="0"/>
              <a:t>torque of 21.0 mN acts on a motor with a moment of inertia of 1.53 kg m</a:t>
            </a:r>
            <a:r>
              <a:rPr lang="en-US" baseline="30000" dirty="0" smtClean="0"/>
              <a:t>2</a:t>
            </a:r>
            <a:r>
              <a:rPr lang="en-US" dirty="0" smtClean="0"/>
              <a:t>.  What is the angular acceleration? (13.7 rad/s/s)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 What </a:t>
            </a:r>
            <a:r>
              <a:rPr lang="en-US" dirty="0" smtClean="0"/>
              <a:t>torque will accelerate a motor with a moment of inertia of 3.87 kg m</a:t>
            </a:r>
            <a:r>
              <a:rPr lang="en-US" baseline="30000" dirty="0" smtClean="0"/>
              <a:t>2</a:t>
            </a:r>
            <a:r>
              <a:rPr lang="en-US" dirty="0" smtClean="0"/>
              <a:t> at 6.60 rad/s/s? (25.5 mN)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</a:t>
            </a:r>
            <a:r>
              <a:rPr lang="en-US" dirty="0" smtClean="0"/>
              <a:t>A 0.400 m </a:t>
            </a:r>
            <a:r>
              <a:rPr lang="en-US" u="sng" dirty="0" smtClean="0"/>
              <a:t>diameter</a:t>
            </a:r>
            <a:r>
              <a:rPr lang="en-US" dirty="0" smtClean="0"/>
              <a:t>, 4.30 kg sphere accelerates about its center at 6.80 rad/s/s.  What is the torque? (0.468 mN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mechanic needs to exert 385 mN of torque.  He weighs 833 N and he stands on the handle of his wrench that is making a 17.0</a:t>
            </a:r>
            <a:r>
              <a:rPr lang="en-US" baseline="30000" dirty="0" smtClean="0"/>
              <a:t>o</a:t>
            </a:r>
            <a:r>
              <a:rPr lang="en-US" dirty="0" smtClean="0"/>
              <a:t> angle above the horizontal.  How far from the center must he stand? (Be careful what you use for the angle) (0.483 m)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71700"/>
            <a:ext cx="46767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</a:t>
            </a:r>
            <a:r>
              <a:rPr lang="en-US" dirty="0" smtClean="0"/>
              <a:t>A drill with a moment of inertia of 0.0180 kg m</a:t>
            </a:r>
            <a:r>
              <a:rPr lang="en-US" baseline="30000" dirty="0" smtClean="0"/>
              <a:t>2</a:t>
            </a:r>
            <a:r>
              <a:rPr lang="en-US" dirty="0" smtClean="0"/>
              <a:t> is slowed by a frictional torque of 0.270 mN.  If it is moving at 142 rad/s, how many radians will it go through before it stops? (672 rad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 </a:t>
            </a:r>
            <a:r>
              <a:rPr lang="en-US" dirty="0" smtClean="0"/>
              <a:t>A grinding wheel with a </a:t>
            </a:r>
            <a:r>
              <a:rPr lang="en-US" u="sng" dirty="0" smtClean="0"/>
              <a:t>diameter</a:t>
            </a:r>
            <a:r>
              <a:rPr lang="en-US" dirty="0" smtClean="0"/>
              <a:t> of 0.640 m and a moment of inertia of 0.172 kg m</a:t>
            </a:r>
            <a:r>
              <a:rPr lang="en-US" baseline="30000" dirty="0" smtClean="0"/>
              <a:t>2 </a:t>
            </a:r>
            <a:r>
              <a:rPr lang="en-US" dirty="0" smtClean="0"/>
              <a:t>decelerates at -8.90 rad/s/s because of a tangential friction force applied at the edge.  What is this force?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4.78 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 A </a:t>
            </a:r>
            <a:r>
              <a:rPr lang="en-US" dirty="0" smtClean="0"/>
              <a:t>torque of 19.0 mN acts on a flywheel with a moment of inertia of 3.20 kg</a:t>
            </a:r>
            <a:r>
              <a:rPr lang="en-US" baseline="30000" dirty="0" smtClean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.  If it starts at rest, in what time will it go through 16.0 radians? (2.32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10. </a:t>
            </a:r>
            <a:r>
              <a:rPr lang="en-US" dirty="0" smtClean="0"/>
              <a:t>A torque of 3.50 mN acts on a 7.10 kg, 0.132 m </a:t>
            </a:r>
            <a:r>
              <a:rPr lang="en-US" u="sng" dirty="0" smtClean="0"/>
              <a:t>diameter</a:t>
            </a:r>
            <a:r>
              <a:rPr lang="en-US" dirty="0" smtClean="0"/>
              <a:t> shot put.  (a sphere) What is the angular acceleration of the sphere?  </a:t>
            </a:r>
            <a:endParaRPr lang="en-US" dirty="0" smtClean="0"/>
          </a:p>
          <a:p>
            <a:pPr lvl="0"/>
            <a:r>
              <a:rPr lang="en-US" dirty="0" smtClean="0"/>
              <a:t>(</a:t>
            </a:r>
            <a:r>
              <a:rPr lang="en-US" dirty="0" smtClean="0"/>
              <a:t>283 rad/s/s)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11. </a:t>
            </a:r>
            <a:r>
              <a:rPr lang="en-US" dirty="0" smtClean="0"/>
              <a:t>A 0.219 m </a:t>
            </a:r>
            <a:r>
              <a:rPr lang="en-US" u="sng" dirty="0" smtClean="0"/>
              <a:t>diameter</a:t>
            </a:r>
            <a:r>
              <a:rPr lang="en-US" dirty="0" smtClean="0"/>
              <a:t> bowling ball has a tangential force 5.50 N acting on it and it accelerates from rest going through 13.0 rotations in 3.21 seconds.  What is the moment of inertia of the ball?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0.0380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12. </a:t>
            </a:r>
            <a:r>
              <a:rPr lang="en-US" dirty="0" smtClean="0"/>
              <a:t>A 0.310 m radius flywheel (essentially a thin ring) with a mass of 3.20 kg.  What is its rate of deceleration if you exert a force of  2.20 N tangentially at its edge? (2.22 rad/s/s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13. </a:t>
            </a:r>
            <a:r>
              <a:rPr lang="en-US" dirty="0" smtClean="0"/>
              <a:t>A flywheel is a 13.2 kg 1.80 m </a:t>
            </a:r>
            <a:r>
              <a:rPr lang="en-US" u="sng" dirty="0" smtClean="0"/>
              <a:t>diameter</a:t>
            </a:r>
            <a:r>
              <a:rPr lang="en-US" dirty="0" smtClean="0"/>
              <a:t>  thin ring.  If you exert a force of 51.0 N tangentially at its edge, what is its angular acceleration? (4.29 rad/s/s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14. A </a:t>
            </a:r>
            <a:r>
              <a:rPr lang="en-US" dirty="0" smtClean="0"/>
              <a:t>flywheel that is a 0.730 m </a:t>
            </a:r>
            <a:r>
              <a:rPr lang="en-US" u="sng" dirty="0" smtClean="0"/>
              <a:t>diameter</a:t>
            </a:r>
            <a:r>
              <a:rPr lang="en-US" dirty="0" smtClean="0"/>
              <a:t> thin ring with a mass of 16.0 kg would require what torque to accelerate from rest to 1120 RPM in 8.10 seconds? (30.9 mN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15. What </a:t>
            </a:r>
            <a:r>
              <a:rPr lang="en-US" dirty="0" smtClean="0"/>
              <a:t>is the moment of inertia of a 0.258 m radius flywheel if when you exert a tangential force of 11.5 N at the edge it accelerates from rest to 680. RPMs in 123 rotations? (0.904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acceleration of a flywheel with a moment of inertia of 0.145 kg</a:t>
            </a:r>
            <a:r>
              <a:rPr lang="en-US" baseline="30000" dirty="0" smtClean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if a torque of 2.80 mN acts on it?  (19.3 rad/s/s)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16. A </a:t>
            </a:r>
            <a:r>
              <a:rPr lang="en-US" dirty="0" smtClean="0"/>
              <a:t>161 kg 4.72 m </a:t>
            </a:r>
            <a:r>
              <a:rPr lang="en-US" u="sng" dirty="0" smtClean="0"/>
              <a:t>diameter</a:t>
            </a:r>
            <a:r>
              <a:rPr lang="en-US" dirty="0" smtClean="0"/>
              <a:t> (cylindrical) merry go round is sped up from rest by a 25.0 N force applied tangentially at its edge.  What is its speed in RPMs after 38.0 seconds? (47.8 RPM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17. A </a:t>
            </a:r>
            <a:r>
              <a:rPr lang="en-US" dirty="0" smtClean="0"/>
              <a:t>2.10 m radius, 351 kg (cylindrical) merry go round spinning at 75.0 RPM slows to a halt in 11.5 rotations.  What force applied tangentially at the edge would cause this? (157 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</a:t>
            </a:r>
            <a:r>
              <a:rPr lang="en-US" dirty="0" smtClean="0"/>
              <a:t>A 232 kg 4.10 m </a:t>
            </a:r>
            <a:r>
              <a:rPr lang="en-US" u="sng" dirty="0" smtClean="0"/>
              <a:t>diameter</a:t>
            </a:r>
            <a:r>
              <a:rPr lang="en-US" dirty="0" smtClean="0"/>
              <a:t> (cylindrical) Merry go round is stopped from a speed of 94.0 RPM in 55.0 seconds.  What frictional force applied tangentially at the edge would cause this? (42.6 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19. </a:t>
            </a:r>
            <a:r>
              <a:rPr lang="en-US" dirty="0" smtClean="0"/>
              <a:t>A 243 kg 1.70 m radius (cylindrical) merry go round stops from a speed of 68.0 RPM because of a frictional force applied at the edge of 8.50 N.  How many rotations does it go through in stopping?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98.1 rotations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20. </a:t>
            </a:r>
            <a:r>
              <a:rPr lang="en-US" dirty="0" smtClean="0"/>
              <a:t>A 4.60 m </a:t>
            </a:r>
            <a:r>
              <a:rPr lang="en-US" u="sng" dirty="0" smtClean="0"/>
              <a:t>diameter</a:t>
            </a:r>
            <a:r>
              <a:rPr lang="en-US" dirty="0" smtClean="0"/>
              <a:t> (cylindrical) merry go round speeds up from rest going through 5.10 rotations in 41.0 seconds because of a 15.0 N force applied tangentially at the edge.  What is the mass of the merry go round? (342 kg)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0.680 m diameter flywheel has a moment of inertia of 0.243 kg m</a:t>
            </a:r>
            <a:r>
              <a:rPr lang="en-US" baseline="30000" dirty="0" smtClean="0"/>
              <a:t>2</a:t>
            </a:r>
            <a:r>
              <a:rPr lang="en-US" dirty="0" smtClean="0"/>
              <a:t>.  What is the angular acceleration of the flywheel if you exert 4.50 N tangentially at the edge to speed it up? (6.29 rad/s/s)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0.210 m radius grinding disk is spinning at 1350 RPM.  If it goes through 85.0 rotations being brought to rest by a 1.20 N frictional force applied tangentially at its edge, what is the moment of inertia of the disk? (0.0135 kg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4.30 m diameter (cylindrical) merry go round going 45.0 RPM stops in 37.0 rotations because of an 8.30 N force applied tangentially at the edge.  What is the mass of the merry go round?</a:t>
            </a:r>
          </a:p>
          <a:p>
            <a:r>
              <a:rPr lang="en-US" dirty="0" smtClean="0"/>
              <a:t>(162 kg)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more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60579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76104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996</Words>
  <Application>Microsoft Office PowerPoint</Application>
  <PresentationFormat>On-screen Show (16:10)</PresentationFormat>
  <Paragraphs>37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209</cp:revision>
  <dcterms:created xsi:type="dcterms:W3CDTF">2015-03-01T22:06:07Z</dcterms:created>
  <dcterms:modified xsi:type="dcterms:W3CDTF">2016-02-27T20:53:06Z</dcterms:modified>
</cp:coreProperties>
</file>