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63" r:id="rId3"/>
    <p:sldId id="355" r:id="rId4"/>
    <p:sldId id="356" r:id="rId5"/>
    <p:sldId id="362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  <a:srgbClr val="0000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 autoAdjust="0"/>
    <p:restoredTop sz="90929"/>
  </p:normalViewPr>
  <p:slideViewPr>
    <p:cSldViewPr>
      <p:cViewPr varScale="1">
        <p:scale>
          <a:sx n="109" d="100"/>
          <a:sy n="109" d="100"/>
        </p:scale>
        <p:origin x="-90" y="-31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76017-58E7-4D31-A9BD-B327ADC675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7CE5C-05C6-43AE-A1B1-2DDBAA891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B560D-D8B3-4073-873D-3B95C7E5CB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4BD94-AF4C-43BD-9133-8E57FEBB9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B37EF-AF2D-4E4F-A4A8-D1A6E96FC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106AD-9546-40FF-BFD0-8F0256F028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5ABD9-4945-481E-8E10-9A81B965E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64F7D-CD05-4242-8F88-6EDCC4AF04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95222-C4C3-4B9A-AAB5-55A396567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73568-B960-42E6-913E-15722E6C8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00246-6FBC-4B09-AE65-20356EC3FE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7700CF-C8C7-4D1C-88C4-6506C7A20F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76201" y="-63500"/>
            <a:ext cx="25955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Pulleys </a:t>
            </a:r>
            <a:r>
              <a:rPr lang="en-US" sz="2800" dirty="0"/>
              <a:t>and such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7700"/>
            <a:ext cx="3300413" cy="240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228600" y="5323701"/>
            <a:ext cx="2282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 = 0.6347 m/s/s, v = 0.49751 m/s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 string is wrapped around a </a:t>
            </a:r>
            <a:r>
              <a:rPr lang="en-US" dirty="0" smtClean="0"/>
              <a:t>12.0 </a:t>
            </a:r>
            <a:r>
              <a:rPr lang="en-US" dirty="0"/>
              <a:t>cm radius 4.52 kg thin ring.  A mass of </a:t>
            </a:r>
            <a:r>
              <a:rPr lang="en-US" dirty="0" smtClean="0"/>
              <a:t>0.162 </a:t>
            </a:r>
            <a:r>
              <a:rPr lang="en-US" dirty="0"/>
              <a:t>kg is hanging from the end of the string.  </a:t>
            </a:r>
            <a:r>
              <a:rPr lang="en-US" dirty="0" smtClean="0"/>
              <a:t>What is the acceleration of the system, and what is the velocity of m2 when it has fallen 1.00 m?  (Assume it is released from rest)</a:t>
            </a:r>
            <a:endParaRPr lang="en-US" dirty="0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52400" y="5372100"/>
            <a:ext cx="157927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0.339 m/s/s, 0.824 m/s</a:t>
            </a:r>
            <a:endParaRPr lang="en-US" sz="1200" baseline="30000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42114" y="2730500"/>
            <a:ext cx="1792287" cy="2446073"/>
            <a:chOff x="4247" y="2064"/>
            <a:chExt cx="1129" cy="1849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247" y="2064"/>
              <a:ext cx="968" cy="968"/>
              <a:chOff x="1776" y="1776"/>
              <a:chExt cx="1584" cy="1584"/>
            </a:xfrm>
          </p:grpSpPr>
          <p:sp>
            <p:nvSpPr>
              <p:cNvPr id="99336" name="Oval 8"/>
              <p:cNvSpPr>
                <a:spLocks noChangeArrowheads="1"/>
              </p:cNvSpPr>
              <p:nvPr/>
            </p:nvSpPr>
            <p:spPr bwMode="auto">
              <a:xfrm>
                <a:off x="1776" y="1776"/>
                <a:ext cx="1584" cy="1584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37" name="AutoShape 9"/>
              <p:cNvSpPr>
                <a:spLocks noChangeArrowheads="1"/>
              </p:cNvSpPr>
              <p:nvPr/>
            </p:nvSpPr>
            <p:spPr bwMode="auto">
              <a:xfrm>
                <a:off x="2472" y="2456"/>
                <a:ext cx="192" cy="192"/>
              </a:xfrm>
              <a:prstGeom prst="flowChartSummingJunction">
                <a:avLst/>
              </a:prstGeom>
              <a:solidFill>
                <a:schemeClr val="bg1"/>
              </a:solidFill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4725" y="2064"/>
              <a:ext cx="244" cy="652"/>
              <a:chOff x="1552" y="960"/>
              <a:chExt cx="400" cy="1067"/>
            </a:xfrm>
          </p:grpSpPr>
          <p:sp>
            <p:nvSpPr>
              <p:cNvPr id="99339" name="Line 11"/>
              <p:cNvSpPr>
                <a:spLocks noChangeShapeType="1"/>
              </p:cNvSpPr>
              <p:nvPr/>
            </p:nvSpPr>
            <p:spPr bwMode="auto">
              <a:xfrm flipV="1">
                <a:off x="1552" y="960"/>
                <a:ext cx="0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40" name="Text Box 12"/>
              <p:cNvSpPr txBox="1">
                <a:spLocks noChangeArrowheads="1"/>
              </p:cNvSpPr>
              <p:nvPr/>
            </p:nvSpPr>
            <p:spPr bwMode="auto">
              <a:xfrm>
                <a:off x="1585" y="1151"/>
                <a:ext cx="367" cy="876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4000"/>
                  <a:t>r</a:t>
                </a:r>
              </a:p>
            </p:txBody>
          </p:sp>
        </p:grpSp>
        <p:sp>
          <p:nvSpPr>
            <p:cNvPr id="99341" name="Line 13"/>
            <p:cNvSpPr>
              <a:spLocks noChangeShapeType="1"/>
            </p:cNvSpPr>
            <p:nvPr/>
          </p:nvSpPr>
          <p:spPr bwMode="auto">
            <a:xfrm>
              <a:off x="5215" y="2563"/>
              <a:ext cx="0" cy="8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42" name="Rectangle 14"/>
            <p:cNvSpPr>
              <a:spLocks noChangeArrowheads="1"/>
            </p:cNvSpPr>
            <p:nvPr/>
          </p:nvSpPr>
          <p:spPr bwMode="auto">
            <a:xfrm>
              <a:off x="5053" y="3384"/>
              <a:ext cx="323" cy="235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auto">
            <a:xfrm>
              <a:off x="4628" y="2645"/>
              <a:ext cx="476" cy="53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m</a:t>
              </a:r>
              <a:r>
                <a:rPr lang="en-US" sz="4000" baseline="-25000"/>
                <a:t>1</a:t>
              </a:r>
            </a:p>
          </p:txBody>
        </p:sp>
        <p:sp>
          <p:nvSpPr>
            <p:cNvPr id="99344" name="Text Box 16"/>
            <p:cNvSpPr txBox="1">
              <a:spLocks noChangeArrowheads="1"/>
            </p:cNvSpPr>
            <p:nvPr/>
          </p:nvSpPr>
          <p:spPr bwMode="auto">
            <a:xfrm>
              <a:off x="4720" y="3378"/>
              <a:ext cx="476" cy="53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m</a:t>
              </a:r>
              <a:r>
                <a:rPr lang="en-US" sz="4000" baseline="-25000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1" y="266701"/>
            <a:ext cx="3581399" cy="237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5295900"/>
            <a:ext cx="2419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0.540 m/s/s, 1.039 m/s if h = 1.00 m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"/>
            <a:ext cx="3505200" cy="259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5295900"/>
            <a:ext cx="2496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0.0191 m/s/s, 0.196 m/s if h = 1.00 m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28600" y="876300"/>
            <a:ext cx="1828800" cy="12192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2057400" y="495300"/>
            <a:ext cx="457200" cy="457200"/>
          </a:xfrm>
          <a:prstGeom prst="ellipse">
            <a:avLst/>
          </a:prstGeom>
          <a:solidFill>
            <a:srgbClr val="009900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00668" y="190500"/>
            <a:ext cx="6096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12.0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kg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Straight Connector 7"/>
          <p:cNvCxnSpPr>
            <a:stCxn id="3" idx="0"/>
          </p:cNvCxnSpPr>
          <p:nvPr/>
        </p:nvCxnSpPr>
        <p:spPr bwMode="auto">
          <a:xfrm flipH="1">
            <a:off x="1295400" y="495300"/>
            <a:ext cx="990600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2209800" y="1485900"/>
            <a:ext cx="609600" cy="6096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7.00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kg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507166" y="723900"/>
            <a:ext cx="0" cy="7620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8600" y="2476500"/>
            <a:ext cx="419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err="1" smtClean="0"/>
              <a:t>coeff</a:t>
            </a:r>
            <a:r>
              <a:rPr lang="en-US" sz="2000" dirty="0" smtClean="0"/>
              <a:t>. of </a:t>
            </a:r>
            <a:r>
              <a:rPr lang="en-US" sz="2000" dirty="0" err="1" smtClean="0"/>
              <a:t>fri</a:t>
            </a:r>
            <a:endParaRPr lang="en-US" sz="2000" dirty="0" smtClean="0"/>
          </a:p>
          <a:p>
            <a:r>
              <a:rPr lang="en-US" sz="2000" dirty="0" smtClean="0"/>
              <a:t>The pulley is a 13.0 cm radius 10.0 kg</a:t>
            </a:r>
          </a:p>
          <a:p>
            <a:r>
              <a:rPr lang="en-US" sz="2000" dirty="0" smtClean="0"/>
              <a:t>cylinder.  What is the acceleration of the system if the 12.0 kg mass is sliding to the right?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0"/>
            <a:ext cx="1064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dirty="0" smtClean="0"/>
              <a:t>μ</a:t>
            </a:r>
            <a:r>
              <a:rPr lang="en-US" sz="1800" dirty="0" smtClean="0"/>
              <a:t> = 0.110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5295900"/>
            <a:ext cx="97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2.3217 m/s/s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141</Words>
  <Application>Microsoft Office PowerPoint</Application>
  <PresentationFormat>On-screen Show (16:10)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238</cp:revision>
  <dcterms:created xsi:type="dcterms:W3CDTF">2001-03-01T17:38:38Z</dcterms:created>
  <dcterms:modified xsi:type="dcterms:W3CDTF">2017-03-12T17:29:23Z</dcterms:modified>
</cp:coreProperties>
</file>