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20" d="100"/>
          <a:sy n="120" d="100"/>
        </p:scale>
        <p:origin x="12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BD53-4E88-4E47-9775-9FEE8E456528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957E-3872-44A0-9861-44D7FDF134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hollow sphere with a thin wall (I =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rolls down an incline that is 4.50 m long and loses 0.880 m of elevation.  a. Set up the appropriate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conservation of energy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equation, substitute for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for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solve for 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v or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Show your steps  Give an exact answer.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Solve for the final velocity of the marble at the bottom of the incline.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Calculate the acceleration of the marble as it rolls down the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incline.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6596390"/>
            <a:ext cx="13163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3.22 m/s, 1.15 m/s/s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unique circular solid with I = 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rolls down an incline that is 3.20 m long and loses 0.120 m of elevation.  a. Set up the appropriate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conservation of energy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equation, substitute for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for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solve for  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v or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Show your steps  Give an exact answer.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Solve for the final velocity of the marble at the bottom of the incline.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Calculate the acceleration of the marble as it rolls down the incline.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6200" y="6596390"/>
            <a:ext cx="13869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1.27 m/s, 0.253 m/s/s</a:t>
            </a:r>
          </a:p>
        </p:txBody>
      </p:sp>
    </p:spTree>
    <p:extLst>
      <p:ext uri="{BB962C8B-B14F-4D97-AF65-F5344CB8AC3E}">
        <p14:creationId xmlns:p14="http://schemas.microsoft.com/office/powerpoint/2010/main" val="59474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216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Microsoft Office User</cp:lastModifiedBy>
  <cp:revision>4</cp:revision>
  <dcterms:created xsi:type="dcterms:W3CDTF">2015-02-23T15:21:46Z</dcterms:created>
  <dcterms:modified xsi:type="dcterms:W3CDTF">2019-02-21T16:40:29Z</dcterms:modified>
</cp:coreProperties>
</file>