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66" y="-13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3504-9577-4B59-86A7-C31BB13DE398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7328E-2275-4A2A-85AF-5847590F7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42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1</cp:revision>
  <dcterms:created xsi:type="dcterms:W3CDTF">2021-12-04T21:50:41Z</dcterms:created>
  <dcterms:modified xsi:type="dcterms:W3CDTF">2021-12-04T21:59:51Z</dcterms:modified>
</cp:coreProperties>
</file>