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9.xml" ContentType="application/vnd.openxmlformats-officedocument.presentationml.slide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331" r:id="rId2"/>
    <p:sldId id="323" r:id="rId3"/>
    <p:sldId id="324" r:id="rId4"/>
    <p:sldId id="332" r:id="rId5"/>
    <p:sldId id="333" r:id="rId6"/>
    <p:sldId id="334" r:id="rId7"/>
    <p:sldId id="335" r:id="rId8"/>
    <p:sldId id="336" r:id="rId9"/>
    <p:sldId id="337" r:id="rId10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66FF"/>
    <a:srgbClr val="FF0000"/>
    <a:srgbClr val="FF3300"/>
  </p:clrMru>
  <p:extLst>
    <p:ext uri="{E76CE94A-603C-4142-B9EB-6D1370010A27}">
      <p14:discardImageEditData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112" y="-82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Formative Assessment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FA7.1: </a:t>
            </a:r>
            <a:r>
              <a:rPr lang="en-US" dirty="0" smtClean="0"/>
              <a:t>1. A rocket exerts 10.3 N of force for 2.23 seconds.  What </a:t>
            </a:r>
            <a:r>
              <a:rPr lang="en-US" b="1" dirty="0" smtClean="0"/>
              <a:t>impulse</a:t>
            </a:r>
            <a:r>
              <a:rPr lang="en-US" dirty="0" smtClean="0"/>
              <a:t> does it impart? (23.0 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2. A 17.5 N unbalanced force is exerted on a 67.1 Kg mass for 37.2 seconds.  What is the change of </a:t>
            </a:r>
            <a:r>
              <a:rPr lang="en-US" b="1" dirty="0" smtClean="0"/>
              <a:t>velocity</a:t>
            </a:r>
            <a:r>
              <a:rPr lang="en-US" dirty="0" smtClean="0"/>
              <a:t> of the mass? (9.70 m/s)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3. A .142 Kg baseball going 41 m/s, strikes a bat, and heads straight </a:t>
            </a:r>
            <a:r>
              <a:rPr lang="en-US" b="1" u="sng" dirty="0" smtClean="0"/>
              <a:t>back</a:t>
            </a:r>
            <a:r>
              <a:rPr lang="en-US" dirty="0" smtClean="0"/>
              <a:t> to the outfield at 53 m/s.  If the bat exerted a force of 2350 N, for what </a:t>
            </a:r>
            <a:r>
              <a:rPr lang="en-US" b="1" dirty="0" smtClean="0"/>
              <a:t>time</a:t>
            </a:r>
            <a:r>
              <a:rPr lang="en-US" dirty="0" smtClean="0"/>
              <a:t> was it in contact with the bat? (0.00568 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3. What force exerted for 0.12 seconds will make a 0.145 Kg baseball change its velocity 30. m/s toward the batter to 50. m/s toward the outfield? (97 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4. A rocket engine burns fuel at a rate of 53.5 </a:t>
            </a:r>
            <a:r>
              <a:rPr lang="en-US" u="sng" dirty="0" smtClean="0"/>
              <a:t>grams</a:t>
            </a:r>
            <a:r>
              <a:rPr lang="en-US" dirty="0" smtClean="0"/>
              <a:t> per second, and develops a force of 65.2 N.  What must be the exhaust </a:t>
            </a:r>
            <a:r>
              <a:rPr lang="en-US" b="1" dirty="0" smtClean="0"/>
              <a:t>velocity</a:t>
            </a:r>
            <a:r>
              <a:rPr lang="en-US" dirty="0" smtClean="0"/>
              <a:t>?  (1000 grams = 1 kg) </a:t>
            </a:r>
          </a:p>
          <a:p>
            <a:r>
              <a:rPr lang="en-US" dirty="0" smtClean="0"/>
              <a:t>(1220 m/s)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5. A 60.0 kg rocket, 48.0 kg of which is fuel, burns 2.15 kg of fuel per second with an exhaust velocity of 982 m/s.  What are its initial and final acceleration as it takes off from earth? For what time do the engines burn?  optional: (What is its acceleration at t = 10.0 s? Make a graph of the acceleration.)</a:t>
            </a:r>
          </a:p>
          <a:p>
            <a:r>
              <a:rPr lang="en-US" dirty="0" smtClean="0"/>
              <a:t>(25.4 m/s/s, 166 m/s/s, 22.3 s, 45.0 m/s/s)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5. A 6.60 kg rocket, 4.80 kg of which is fuel, burns all of its fuel in 12.3 seconds with an exhaust velocity of 712 m/s.  What are its initial and final acceleration as it takes off from earth?  (32.3 m/s/s, 145 m/s/s)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5.</a:t>
            </a:r>
            <a:r>
              <a:rPr lang="en-US" dirty="0" smtClean="0"/>
              <a:t> </a:t>
            </a:r>
            <a:r>
              <a:rPr lang="en-US" dirty="0" smtClean="0"/>
              <a:t>A 142 kg rocket, burns its fuel at a rate of 2.15 kg/</a:t>
            </a:r>
            <a:r>
              <a:rPr lang="en-US" dirty="0" err="1" smtClean="0"/>
              <a:t>s</a:t>
            </a:r>
            <a:r>
              <a:rPr lang="en-US" dirty="0" smtClean="0"/>
              <a:t> for 27.0 seconds with an exhaust velocity of 952 </a:t>
            </a:r>
            <a:r>
              <a:rPr lang="en-US" dirty="0" err="1" smtClean="0"/>
              <a:t>m/s</a:t>
            </a:r>
            <a:r>
              <a:rPr lang="en-US" dirty="0" smtClean="0"/>
              <a:t>.  What are its initial and final acceleration as it takes off from earth? (4.60 </a:t>
            </a:r>
            <a:r>
              <a:rPr lang="en-US" dirty="0" err="1" smtClean="0"/>
              <a:t>m/s/s</a:t>
            </a:r>
            <a:r>
              <a:rPr lang="en-US" dirty="0" smtClean="0"/>
              <a:t>, 14.6 </a:t>
            </a:r>
            <a:r>
              <a:rPr lang="en-US" dirty="0" err="1" smtClean="0"/>
              <a:t>m/s/s</a:t>
            </a:r>
            <a:r>
              <a:rPr lang="en-US" smtClean="0"/>
              <a:t>)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2355</TotalTime>
  <Words>419</Words>
  <Application>Microsoft Office PowerPoint</Application>
  <PresentationFormat>On-screen Show (16:10)</PresentationFormat>
  <Paragraphs>11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Tualatin High School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</cp:lastModifiedBy>
  <cp:revision>193</cp:revision>
  <dcterms:created xsi:type="dcterms:W3CDTF">2015-02-08T23:40:23Z</dcterms:created>
  <dcterms:modified xsi:type="dcterms:W3CDTF">2015-02-09T00:13:58Z</dcterms:modified>
</cp:coreProperties>
</file>