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7" r:id="rId4"/>
    <p:sldId id="324" r:id="rId5"/>
    <p:sldId id="338" r:id="rId6"/>
    <p:sldId id="332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FA7.3: </a:t>
            </a:r>
            <a:r>
              <a:rPr lang="en-US" dirty="0" smtClean="0"/>
              <a:t>1-2. A 0.0045 kg bullet going 458 m/s sticks in a stationary 0.3420 kg block of wood on a level surface.</a:t>
            </a:r>
          </a:p>
          <a:p>
            <a:pPr marL="457200" indent="-457200"/>
            <a:r>
              <a:rPr lang="en-US" dirty="0" smtClean="0"/>
              <a:t>1. What </a:t>
            </a:r>
            <a:r>
              <a:rPr lang="en-US" dirty="0" smtClean="0"/>
              <a:t>is the velocity of the bullet and block just afterwards? </a:t>
            </a:r>
            <a:endParaRPr lang="en-US" dirty="0" smtClean="0"/>
          </a:p>
          <a:p>
            <a:pPr marL="457200" indent="-457200"/>
            <a:r>
              <a:rPr lang="en-US" dirty="0" smtClean="0"/>
              <a:t>(</a:t>
            </a:r>
            <a:r>
              <a:rPr lang="en-US" dirty="0" smtClean="0"/>
              <a:t>5.95 m/s)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FA7.3: </a:t>
            </a:r>
            <a:r>
              <a:rPr lang="en-US" dirty="0" smtClean="0"/>
              <a:t>1-2. A 0.0045 kg bullet going 458 m/s sticks in a stationary 0.3420 kg block of wood on a level surface.</a:t>
            </a:r>
          </a:p>
          <a:p>
            <a:r>
              <a:rPr lang="en-US" dirty="0" smtClean="0"/>
              <a:t>2. How much kinetic energy is lost in the collision?  (Calculate the KE before, and after) (465.84 J)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3-4. A 0.0068 kg bullet traveling 392 m/s straight upwards sticks into a 0.2450 kg block of wood.  </a:t>
            </a:r>
          </a:p>
          <a:p>
            <a:r>
              <a:rPr lang="en-US" dirty="0" smtClean="0"/>
              <a:t>3. What is the velocity of the block and bullet just after the collision? (10.6 m/s)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3-4. A 0.0068 kg bullet traveling 392 m/s straight upwards sticks into a 0.2450 kg block of wood.  </a:t>
            </a:r>
          </a:p>
          <a:p>
            <a:r>
              <a:rPr lang="en-US" dirty="0" smtClean="0"/>
              <a:t>4.  How high does the block of wood rise with the bullet in it before it starts to fall back down? (5.71 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ballistic pendulum has a mass of 0.3450 kg before, and 0.3476 kg after the bullet has stuck in it.  If it swings up to a height of 0.356 m, what was the speed of the bullet before it hit the pendulum? (353 m/s)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234</Words>
  <Application>Microsoft Office PowerPoint</Application>
  <PresentationFormat>On-screen Show (16:10)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194</cp:revision>
  <dcterms:created xsi:type="dcterms:W3CDTF">2012-09-06T04:44:39Z</dcterms:created>
  <dcterms:modified xsi:type="dcterms:W3CDTF">2015-02-08T18:36:05Z</dcterms:modified>
</cp:coreProperties>
</file>