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1" r:id="rId2"/>
    <p:sldId id="323" r:id="rId3"/>
    <p:sldId id="324" r:id="rId4"/>
    <p:sldId id="332" r:id="rId5"/>
    <p:sldId id="333" r:id="rId6"/>
    <p:sldId id="335" r:id="rId7"/>
    <p:sldId id="334" r:id="rId8"/>
    <p:sldId id="336" r:id="rId9"/>
    <p:sldId id="337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smtClean="0"/>
              <a:t>FA7.2: </a:t>
            </a:r>
            <a:r>
              <a:rPr lang="en-US" dirty="0" smtClean="0"/>
              <a:t>1. A bullet going 481 m/s imbeds in a stationary block of wood.  The bullet and block combo are going 5.27 m/s after the collision, and the combo has a mass of 12.1 kg (Bullet </a:t>
            </a:r>
            <a:r>
              <a:rPr lang="en-US" u="sng" dirty="0" smtClean="0"/>
              <a:t>and</a:t>
            </a:r>
            <a:r>
              <a:rPr lang="en-US" dirty="0" smtClean="0"/>
              <a:t> block).  What was the </a:t>
            </a:r>
            <a:r>
              <a:rPr lang="en-US" b="1" dirty="0" smtClean="0"/>
              <a:t>mass </a:t>
            </a:r>
            <a:r>
              <a:rPr lang="en-US" dirty="0" smtClean="0"/>
              <a:t>of the bullet? (0.133 kg)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65.0 kg person dives 3.68 m/s to the right off of a 23.0 kg cart.  What is the velocity of the cart if the cart and person were initially at rest? (10.4 m/s to the left)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68.0 kg-Francois running 7.80 m/s jumps on a 45.3 kg cart already rolling at 2.30 m/s in the same direction.  What speed are they going after he jumps on? (5.60 m/s)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1240 kg Toyota Camry going 12.0 m/s to the East, strikes a 2530 kg SUV going West at 16.3 m/s.  What is the velocity of the wreckage after the collision?  (speed and direction) (6.99 m/s to the West)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Two football players strike each other head on.  Player 1 has a mass of 72.0 kg and is running 5.20 m/s to the East, and player 2 has a mass of 86.0 kg is running to the West.  If they stick together, and are together moving 1.60 m/s to the West after the collision, was the velocity of player 2 before the collision? (Speed and direction) (7.29 m/s to the West)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65.0 kg person is riding a 23.0 kg cart to the right at 3.15 m/s.  What speed must he dive off the cart, and in what direction, to give the cart a velocity of 22.3 m/s to the right? (3.63 m/s to the left)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96.0 kg Thor is standing on a 45 kg cart, and is holding a 9.40 kg hammer.  Everything is moving to the right at 2.30 m/s.  After he throws the hammer, he is moving 1.70 m/s to the right.  What speed and in what direction did he throw the hammer? (11.3 m/s to the right)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5. 78.0 kg Big J Sandvik is standing on a 15.0 kg golf cart, and is holding a 3.40 kg golf club.  Everything is moving to the right at some speed.  After he throws the club, he is moving on the cart 3.00 m/s to the right and the golf club is moving to the right at 23.0 m/s.  What speed and in what direction was he, his cart and his club going to begin with? (3.71 m/s to the right)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523</Words>
  <Application>Microsoft Office PowerPoint</Application>
  <PresentationFormat>On-screen Show (16:10)</PresentationFormat>
  <Paragraphs>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195</cp:revision>
  <dcterms:created xsi:type="dcterms:W3CDTF">2015-02-09T00:14:07Z</dcterms:created>
  <dcterms:modified xsi:type="dcterms:W3CDTF">2015-02-09T00:38:43Z</dcterms:modified>
</cp:coreProperties>
</file>