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7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C4D01-2304-428B-B3AE-65971BF63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0E3A9-DAE6-490D-B9DE-9959065F3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6411E-0725-4986-B52B-3323C01199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938A9-FBE9-419B-A59E-6D3D71AF29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2FAC6-E080-4E28-8D85-22684CA4A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74DA0-7740-4760-A615-26D115ACE5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F3444-48F8-4EA2-B406-B0C379D8C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A8917-6A8C-40E7-B3C9-ED385AC5B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929F8-18F2-42C2-823D-276052642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88C9-2931-426E-812E-32313BDC4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916EF-5332-425E-AC36-6013CDCEB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489785-146C-4C9F-B8FD-226846F7ED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5410200"/>
            <a:ext cx="1143000" cy="1004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3.0 m/s/s</a:t>
            </a:r>
          </a:p>
          <a:p>
            <a:r>
              <a:rPr lang="en-US" sz="1200">
                <a:latin typeface="Times New Roman" charset="0"/>
              </a:rPr>
              <a:t>7.5 m</a:t>
            </a:r>
          </a:p>
          <a:p>
            <a:r>
              <a:rPr lang="en-US" sz="1200">
                <a:latin typeface="Times New Roman" charset="0"/>
              </a:rPr>
              <a:t>90. J</a:t>
            </a:r>
          </a:p>
          <a:p>
            <a:r>
              <a:rPr lang="en-US" sz="1200">
                <a:latin typeface="Times New Roman" charset="0"/>
              </a:rPr>
              <a:t>90. J – Yes</a:t>
            </a:r>
          </a:p>
          <a:p>
            <a:r>
              <a:rPr lang="en-US" sz="1200">
                <a:latin typeface="Times New Roman" charset="0"/>
              </a:rPr>
              <a:t>No – show why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136525"/>
            <a:ext cx="85344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Times New Roman" charset="0"/>
              </a:rPr>
              <a:t>A 4.0 kg shot is sped up from 6.0 m/s to 9.0 m/s by a net force of 12 N.</a:t>
            </a:r>
          </a:p>
          <a:p>
            <a:r>
              <a:rPr lang="en-US" sz="2800" b="1">
                <a:latin typeface="Times New Roman" charset="0"/>
              </a:rPr>
              <a:t>a) find the acceleration</a:t>
            </a:r>
          </a:p>
          <a:p>
            <a:r>
              <a:rPr lang="en-US" sz="2800" b="1">
                <a:latin typeface="Times New Roman" charset="0"/>
              </a:rPr>
              <a:t>b) suvat to find the distance it travels in accelerating from the initial to the final velocity.</a:t>
            </a:r>
          </a:p>
          <a:p>
            <a:r>
              <a:rPr lang="en-US" sz="2800" b="1">
                <a:latin typeface="Times New Roman" charset="0"/>
              </a:rPr>
              <a:t>c) Calculate the work done.</a:t>
            </a:r>
          </a:p>
          <a:p>
            <a:r>
              <a:rPr lang="en-US" sz="2800" b="1">
                <a:latin typeface="Times New Roman" charset="0"/>
              </a:rPr>
              <a:t>d) is this work the same as the increase in kinetic energy? (</a:t>
            </a:r>
            <a:r>
              <a:rPr lang="en-US" sz="2800" baseline="30000">
                <a:latin typeface="Times New Roman" charset="0"/>
              </a:rPr>
              <a:t>1</a:t>
            </a:r>
            <a:r>
              <a:rPr lang="en-US" sz="2800">
                <a:latin typeface="Times New Roman" charset="0"/>
              </a:rPr>
              <a:t>/</a:t>
            </a:r>
            <a:r>
              <a:rPr lang="en-US" sz="2800" baseline="-25000">
                <a:latin typeface="Times New Roman" charset="0"/>
              </a:rPr>
              <a:t>2</a:t>
            </a:r>
            <a:r>
              <a:rPr lang="en-US" sz="2800">
                <a:latin typeface="Times New Roman" charset="0"/>
              </a:rPr>
              <a:t>mv</a:t>
            </a:r>
            <a:r>
              <a:rPr lang="en-US" sz="2800" baseline="30000">
                <a:latin typeface="Times New Roman" charset="0"/>
              </a:rPr>
              <a:t>2 </a:t>
            </a:r>
            <a:r>
              <a:rPr lang="en-US" sz="2800">
                <a:latin typeface="Times New Roman" charset="0"/>
              </a:rPr>
              <a:t>-</a:t>
            </a:r>
            <a:r>
              <a:rPr lang="en-US" sz="2800" baseline="30000">
                <a:latin typeface="Times New Roman" charset="0"/>
              </a:rPr>
              <a:t> 1</a:t>
            </a:r>
            <a:r>
              <a:rPr lang="en-US" sz="2800">
                <a:latin typeface="Times New Roman" charset="0"/>
              </a:rPr>
              <a:t>/</a:t>
            </a:r>
            <a:r>
              <a:rPr lang="en-US" sz="2800" baseline="-25000">
                <a:latin typeface="Times New Roman" charset="0"/>
              </a:rPr>
              <a:t>2</a:t>
            </a:r>
            <a:r>
              <a:rPr lang="en-US" sz="2800">
                <a:latin typeface="Times New Roman" charset="0"/>
              </a:rPr>
              <a:t>mu</a:t>
            </a:r>
            <a:r>
              <a:rPr lang="en-US" sz="2800" baseline="30000">
                <a:latin typeface="Times New Roman" charset="0"/>
              </a:rPr>
              <a:t>2 </a:t>
            </a:r>
            <a:r>
              <a:rPr lang="en-US" sz="2800" b="1">
                <a:latin typeface="Times New Roman" charset="0"/>
              </a:rPr>
              <a:t>)</a:t>
            </a:r>
          </a:p>
          <a:p>
            <a:r>
              <a:rPr lang="en-US" sz="2800" b="1">
                <a:latin typeface="Times New Roman" charset="0"/>
              </a:rPr>
              <a:t>e) does the magnitude of the force change this result?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Times New Roman" charset="0"/>
              </a:rPr>
              <a:t>90. J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36525"/>
            <a:ext cx="85344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Times New Roman" charset="0"/>
              </a:rPr>
              <a:t>A 4.0 kg shot is sped up from 6.0 m/s to 9.0 m/s by a net force of 12 N.</a:t>
            </a:r>
          </a:p>
          <a:p>
            <a:r>
              <a:rPr lang="en-US" b="1">
                <a:latin typeface="Times New Roman" charset="0"/>
              </a:rPr>
              <a:t>a) find the acceleration</a:t>
            </a:r>
          </a:p>
          <a:p>
            <a:pPr lvl="1"/>
            <a:r>
              <a:rPr lang="en-US" b="1">
                <a:latin typeface="Times New Roman" charset="0"/>
              </a:rPr>
              <a:t>a = F/m = (12 N)/( 4.0 kg) = 3 m/s/s</a:t>
            </a:r>
          </a:p>
          <a:p>
            <a:r>
              <a:rPr lang="en-US" b="1">
                <a:latin typeface="Times New Roman" charset="0"/>
              </a:rPr>
              <a:t>b) suvat to find the distance it travels in accelerating from the initial to the final velocity.</a:t>
            </a:r>
          </a:p>
          <a:p>
            <a:pPr lvl="1"/>
            <a:r>
              <a:rPr lang="en-US" b="1">
                <a:latin typeface="Times New Roman" charset="0"/>
              </a:rPr>
              <a:t>v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 = u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 + 2as, s = (v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 – u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)/(2a), s = ((9.0 m/s)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 – (6.0 m/s)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)/(2(3 m/s/s)) = 7.5 m</a:t>
            </a:r>
          </a:p>
          <a:p>
            <a:r>
              <a:rPr lang="en-US" b="1">
                <a:latin typeface="Times New Roman" charset="0"/>
              </a:rPr>
              <a:t>c) Calculate the work done.</a:t>
            </a:r>
          </a:p>
          <a:p>
            <a:pPr lvl="1"/>
            <a:r>
              <a:rPr lang="en-US" b="1">
                <a:latin typeface="Times New Roman" charset="0"/>
              </a:rPr>
              <a:t>W = Fs = (12 N)(7.5 m) = 90 J</a:t>
            </a:r>
          </a:p>
          <a:p>
            <a:r>
              <a:rPr lang="en-US" b="1">
                <a:latin typeface="Times New Roman" charset="0"/>
              </a:rPr>
              <a:t>d) is this work the same as the increase in kinetic energy? (</a:t>
            </a:r>
            <a:r>
              <a:rPr lang="en-US" baseline="30000">
                <a:latin typeface="Times New Roman" charset="0"/>
              </a:rPr>
              <a:t>1</a:t>
            </a:r>
            <a:r>
              <a:rPr lang="en-US">
                <a:latin typeface="Times New Roman" charset="0"/>
              </a:rPr>
              <a:t>/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mv</a:t>
            </a:r>
            <a:r>
              <a:rPr lang="en-US" baseline="30000">
                <a:latin typeface="Times New Roman" charset="0"/>
              </a:rPr>
              <a:t>2 </a:t>
            </a:r>
            <a:r>
              <a:rPr lang="en-US">
                <a:latin typeface="Times New Roman" charset="0"/>
              </a:rPr>
              <a:t>-</a:t>
            </a:r>
            <a:r>
              <a:rPr lang="en-US" baseline="30000">
                <a:latin typeface="Times New Roman" charset="0"/>
              </a:rPr>
              <a:t> 1</a:t>
            </a:r>
            <a:r>
              <a:rPr lang="en-US">
                <a:latin typeface="Times New Roman" charset="0"/>
              </a:rPr>
              <a:t>/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mu</a:t>
            </a:r>
            <a:r>
              <a:rPr lang="en-US" baseline="30000">
                <a:latin typeface="Times New Roman" charset="0"/>
              </a:rPr>
              <a:t>2 </a:t>
            </a:r>
            <a:r>
              <a:rPr lang="en-US" b="1">
                <a:latin typeface="Times New Roman" charset="0"/>
              </a:rPr>
              <a:t>)</a:t>
            </a:r>
          </a:p>
          <a:p>
            <a:pPr lvl="1"/>
            <a:r>
              <a:rPr lang="en-US" baseline="30000">
                <a:latin typeface="Times New Roman" charset="0"/>
              </a:rPr>
              <a:t>1</a:t>
            </a:r>
            <a:r>
              <a:rPr lang="en-US">
                <a:latin typeface="Times New Roman" charset="0"/>
              </a:rPr>
              <a:t>/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mv</a:t>
            </a:r>
            <a:r>
              <a:rPr lang="en-US" baseline="30000">
                <a:latin typeface="Times New Roman" charset="0"/>
              </a:rPr>
              <a:t>2 </a:t>
            </a:r>
            <a:r>
              <a:rPr lang="en-US">
                <a:latin typeface="Times New Roman" charset="0"/>
              </a:rPr>
              <a:t>-</a:t>
            </a:r>
            <a:r>
              <a:rPr lang="en-US" baseline="30000">
                <a:latin typeface="Times New Roman" charset="0"/>
              </a:rPr>
              <a:t> 1</a:t>
            </a:r>
            <a:r>
              <a:rPr lang="en-US">
                <a:latin typeface="Times New Roman" charset="0"/>
              </a:rPr>
              <a:t>/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mu</a:t>
            </a:r>
            <a:r>
              <a:rPr lang="en-US" baseline="30000">
                <a:latin typeface="Times New Roman" charset="0"/>
              </a:rPr>
              <a:t>2</a:t>
            </a:r>
          </a:p>
          <a:p>
            <a:pPr lvl="1"/>
            <a:r>
              <a:rPr lang="en-US" baseline="30000">
                <a:latin typeface="Times New Roman" charset="0"/>
              </a:rPr>
              <a:t>1</a:t>
            </a:r>
            <a:r>
              <a:rPr lang="en-US">
                <a:latin typeface="Times New Roman" charset="0"/>
              </a:rPr>
              <a:t>/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(4.0 kg)(9.0 m/s)</a:t>
            </a:r>
            <a:r>
              <a:rPr lang="en-US" baseline="30000">
                <a:latin typeface="Times New Roman" charset="0"/>
              </a:rPr>
              <a:t>2 </a:t>
            </a:r>
            <a:r>
              <a:rPr lang="en-US">
                <a:latin typeface="Times New Roman" charset="0"/>
              </a:rPr>
              <a:t>-</a:t>
            </a:r>
            <a:r>
              <a:rPr lang="en-US" baseline="30000">
                <a:latin typeface="Times New Roman" charset="0"/>
              </a:rPr>
              <a:t> 1</a:t>
            </a:r>
            <a:r>
              <a:rPr lang="en-US">
                <a:latin typeface="Times New Roman" charset="0"/>
              </a:rPr>
              <a:t>/</a:t>
            </a:r>
            <a:r>
              <a:rPr lang="en-US" baseline="-25000">
                <a:latin typeface="Times New Roman" charset="0"/>
              </a:rPr>
              <a:t>2</a:t>
            </a:r>
            <a:r>
              <a:rPr lang="en-US">
                <a:latin typeface="Times New Roman" charset="0"/>
              </a:rPr>
              <a:t>(4.0 kg)(6.0 m/s)</a:t>
            </a:r>
            <a:r>
              <a:rPr lang="en-US" baseline="30000">
                <a:latin typeface="Times New Roman" charset="0"/>
              </a:rPr>
              <a:t>2 </a:t>
            </a:r>
            <a:r>
              <a:rPr lang="en-US" b="1">
                <a:latin typeface="Times New Roman" charset="0"/>
              </a:rPr>
              <a:t>= 90 J</a:t>
            </a:r>
          </a:p>
          <a:p>
            <a:pPr lvl="1"/>
            <a:r>
              <a:rPr lang="en-US" b="1">
                <a:latin typeface="Times New Roman" charset="0"/>
              </a:rPr>
              <a:t>So – yes it is the same</a:t>
            </a:r>
          </a:p>
          <a:p>
            <a:r>
              <a:rPr lang="en-US" b="1">
                <a:latin typeface="Times New Roman" charset="0"/>
              </a:rPr>
              <a:t>e) does the magnitude of the force change this result?</a:t>
            </a:r>
          </a:p>
          <a:p>
            <a:pPr lvl="1"/>
            <a:r>
              <a:rPr lang="en-US" b="1">
                <a:latin typeface="Times New Roman" charset="0"/>
              </a:rPr>
              <a:t>No – it does not – a smaller force would require a bigger distance, and a larger force would take a smaller distance.  Fs would remain constant. Ultimately, </a:t>
            </a:r>
          </a:p>
          <a:p>
            <a:pPr lvl="1"/>
            <a:r>
              <a:rPr lang="en-US" b="1">
                <a:latin typeface="Times New Roman" charset="0"/>
              </a:rPr>
              <a:t>Fs = (ma)((v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 – u</a:t>
            </a:r>
            <a:r>
              <a:rPr lang="en-US" b="1" baseline="30000">
                <a:latin typeface="Times New Roman" charset="0"/>
              </a:rPr>
              <a:t>2</a:t>
            </a:r>
            <a:r>
              <a:rPr lang="en-US" b="1">
                <a:latin typeface="Times New Roman" charset="0"/>
              </a:rPr>
              <a:t>)/(2a)) so the acceleration will cancel.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317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6</cp:revision>
  <dcterms:created xsi:type="dcterms:W3CDTF">2010-01-07T18:58:24Z</dcterms:created>
  <dcterms:modified xsi:type="dcterms:W3CDTF">2017-12-14T23:20:47Z</dcterms:modified>
</cp:coreProperties>
</file>