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0" r:id="rId2"/>
    <p:sldId id="339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94" y="-101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480DC-A2B9-4401-9F84-7C7ACAB2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5A71C-DA29-4745-B504-D27A11A09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91C82-B854-4F47-A61C-2E69ED35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B0F55-A01C-4FDA-B66C-78E891A31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7906E-9385-48D5-93C6-2AAC99D0D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E2000-48CB-4C8E-B0DF-2B0927881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0D658-E43F-49E8-8210-17DB50632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221F0-C985-4788-AD89-C95A3CBD7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1CB71-87AB-4080-9E6E-F163B0883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5ACA0-850E-4BB9-B663-DFA445822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7F41-2AAF-432E-8F11-AE5F1E944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9657476-C5EF-4740-9EC3-46C4DB008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400" dirty="0" smtClean="0"/>
              <a:t>Pandemic HPO lab</a:t>
            </a:r>
          </a:p>
          <a:p>
            <a:endParaRPr lang="en-US" sz="4400" dirty="0" smtClean="0"/>
          </a:p>
          <a:p>
            <a:r>
              <a:rPr lang="en-US" dirty="0" smtClean="0"/>
              <a:t>Mass:</a:t>
            </a:r>
          </a:p>
          <a:p>
            <a:endParaRPr lang="en-US" dirty="0" smtClean="0"/>
          </a:p>
          <a:p>
            <a:r>
              <a:rPr lang="en-US" dirty="0" smtClean="0"/>
              <a:t>Height of the stairs: </a:t>
            </a:r>
          </a:p>
          <a:p>
            <a:endParaRPr lang="en-US" dirty="0" smtClean="0"/>
          </a:p>
          <a:p>
            <a:r>
              <a:rPr lang="en-US" dirty="0" smtClean="0"/>
              <a:t>Times:</a:t>
            </a:r>
          </a:p>
          <a:p>
            <a:r>
              <a:rPr lang="en-US" dirty="0" smtClean="0"/>
              <a:t>3.24</a:t>
            </a:r>
          </a:p>
          <a:p>
            <a:r>
              <a:rPr lang="en-US" dirty="0" smtClean="0"/>
              <a:t>3.37</a:t>
            </a:r>
          </a:p>
          <a:p>
            <a:r>
              <a:rPr lang="en-US" dirty="0" smtClean="0"/>
              <a:t>3.50</a:t>
            </a:r>
          </a:p>
          <a:p>
            <a:r>
              <a:rPr lang="en-US" dirty="0" smtClean="0"/>
              <a:t>3.32</a:t>
            </a:r>
          </a:p>
          <a:p>
            <a:r>
              <a:rPr lang="en-US" dirty="0" smtClean="0"/>
              <a:t>3.44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Mass:  76.4 kg ± 2.3 kg</a:t>
            </a:r>
          </a:p>
          <a:p>
            <a:endParaRPr lang="en-US" dirty="0" smtClean="0"/>
          </a:p>
          <a:p>
            <a:r>
              <a:rPr lang="en-US" dirty="0" smtClean="0"/>
              <a:t>Height of the stairs: 4.57 </a:t>
            </a:r>
            <a:r>
              <a:rPr lang="en-US" dirty="0" smtClean="0"/>
              <a:t>m </a:t>
            </a:r>
            <a:r>
              <a:rPr lang="en-US" dirty="0" smtClean="0"/>
              <a:t>± .5 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Times:</a:t>
            </a:r>
          </a:p>
          <a:p>
            <a:r>
              <a:rPr lang="en-US" dirty="0" smtClean="0"/>
              <a:t>3.24</a:t>
            </a:r>
          </a:p>
          <a:p>
            <a:r>
              <a:rPr lang="en-US" dirty="0" smtClean="0"/>
              <a:t>3.37</a:t>
            </a:r>
          </a:p>
          <a:p>
            <a:r>
              <a:rPr lang="en-US" dirty="0" smtClean="0"/>
              <a:t>3.50</a:t>
            </a:r>
          </a:p>
          <a:p>
            <a:r>
              <a:rPr lang="en-US" dirty="0" smtClean="0"/>
              <a:t>3.30</a:t>
            </a:r>
          </a:p>
          <a:p>
            <a:r>
              <a:rPr lang="en-US" dirty="0" smtClean="0"/>
              <a:t>3.44</a:t>
            </a:r>
          </a:p>
          <a:p>
            <a:endParaRPr lang="en-US" dirty="0" smtClean="0"/>
          </a:p>
          <a:p>
            <a:r>
              <a:rPr lang="en-US" smtClean="0"/>
              <a:t>3.37 </a:t>
            </a:r>
            <a:r>
              <a:rPr lang="en-US" dirty="0" smtClean="0"/>
              <a:t>s ± 0.13 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1902</TotalTime>
  <Words>47</Words>
  <Application>Microsoft Office PowerPoint</Application>
  <PresentationFormat>On-screen Show (16:10)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231</cp:revision>
  <dcterms:created xsi:type="dcterms:W3CDTF">2012-01-05T00:08:56Z</dcterms:created>
  <dcterms:modified xsi:type="dcterms:W3CDTF">2021-04-07T16:38:42Z</dcterms:modified>
</cp:coreProperties>
</file>