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32" r:id="rId3"/>
    <p:sldId id="3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58" d="100"/>
          <a:sy n="58" d="100"/>
        </p:scale>
        <p:origin x="-3156" y="-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A0AC5-86F2-451C-9389-848B4A1939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D1851-FB51-4560-BF23-B9508ED80B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9C766-A18C-4E2D-838C-642D16271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EA8CD-1352-4FC9-AE3C-FB921F9E68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0D591-3771-4C52-8EB3-E8F21C4885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F0F06-08C5-47F9-ABB0-5CE725932D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550D1-CCFE-4FB7-84A6-C43F9B3599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ED465-1E0B-4AE1-B235-D79A394CBE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62A95-2B77-4227-B58B-82EE1E55D6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95C00-522E-4E2F-B4FE-06F2633DD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E9605-8D02-40A6-9744-8A7EC7031D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DDFABE-E44F-44F7-AB2D-3D5668531D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Intro to Energy</a:t>
            </a:r>
            <a:endParaRPr lang="en-US" sz="3200"/>
          </a:p>
          <a:p>
            <a:r>
              <a:rPr lang="en-US" sz="4400"/>
              <a:t>Contents:</a:t>
            </a:r>
          </a:p>
          <a:p>
            <a:pPr lvl="2">
              <a:buFontTx/>
              <a:buChar char="•"/>
            </a:pPr>
            <a:r>
              <a:rPr lang="en-US" sz="3200">
                <a:hlinkClick r:id="rId2" action="ppaction://hlinksldjump"/>
              </a:rPr>
              <a:t>Definition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>
                <a:hlinkClick r:id="rId3" action="ppaction://hlinksldjump"/>
              </a:rPr>
              <a:t>Types</a:t>
            </a:r>
            <a:endParaRPr 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Energy</a:t>
            </a:r>
            <a:r>
              <a:rPr lang="en-US" sz="2800"/>
              <a:t>  - The ability to do work.  (humor)</a:t>
            </a:r>
            <a:endParaRPr lang="en-US" sz="1800"/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1050925" y="1771650"/>
            <a:ext cx="7778750" cy="1554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200"/>
              <a:t>Makes things “go”</a:t>
            </a:r>
          </a:p>
          <a:p>
            <a:pPr>
              <a:buFontTx/>
              <a:buChar char="•"/>
            </a:pPr>
            <a:r>
              <a:rPr lang="en-US" sz="3200"/>
              <a:t>Neither created nor destroyed - moves around</a:t>
            </a:r>
          </a:p>
          <a:p>
            <a:pPr>
              <a:buFontTx/>
              <a:buChar char="•"/>
            </a:pPr>
            <a:r>
              <a:rPr lang="en-US" sz="3200"/>
              <a:t>Mostly Nuclear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Types of Energy</a:t>
            </a:r>
            <a:endParaRPr lang="en-US" sz="1800"/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39909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u="sng"/>
              <a:t>Potential</a:t>
            </a:r>
            <a:r>
              <a:rPr lang="en-US" sz="2800"/>
              <a:t> - Energy of position.  Stored energy.</a:t>
            </a:r>
          </a:p>
          <a:p>
            <a:pPr lvl="1"/>
            <a:r>
              <a:rPr lang="en-US"/>
              <a:t>Examples: Gravitational, chemical, springs, nuclear, elliptical orbit</a:t>
            </a:r>
          </a:p>
          <a:p>
            <a:pPr lvl="1"/>
            <a:endParaRPr lang="en-US"/>
          </a:p>
          <a:p>
            <a:r>
              <a:rPr lang="en-US" sz="2800" u="sng"/>
              <a:t>Kinetic</a:t>
            </a:r>
            <a:r>
              <a:rPr lang="en-US" sz="2800"/>
              <a:t> - Energy of motion. </a:t>
            </a:r>
          </a:p>
          <a:p>
            <a:pPr lvl="1"/>
            <a:r>
              <a:rPr lang="en-US"/>
              <a:t>Examples: Baseballs, trains, cars, flywheels, bullets, hammers</a:t>
            </a:r>
          </a:p>
          <a:p>
            <a:pPr lvl="1"/>
            <a:endParaRPr lang="en-US"/>
          </a:p>
          <a:p>
            <a:r>
              <a:rPr lang="en-US" sz="2800" u="sng"/>
              <a:t>Thermal</a:t>
            </a:r>
            <a:r>
              <a:rPr lang="en-US" sz="2800"/>
              <a:t> - Random potential and kinetic energy of molecules and atoms.</a:t>
            </a:r>
          </a:p>
          <a:p>
            <a:pPr lvl="1"/>
            <a:r>
              <a:rPr lang="en-US"/>
              <a:t>Examples: Hot stuff</a:t>
            </a:r>
          </a:p>
        </p:txBody>
      </p:sp>
      <p:grpSp>
        <p:nvGrpSpPr>
          <p:cNvPr id="111639" name="Group 23"/>
          <p:cNvGrpSpPr>
            <a:grpSpLocks/>
          </p:cNvGrpSpPr>
          <p:nvPr/>
        </p:nvGrpSpPr>
        <p:grpSpPr bwMode="auto">
          <a:xfrm>
            <a:off x="4114800" y="5181600"/>
            <a:ext cx="2022475" cy="1676400"/>
            <a:chOff x="2592" y="3264"/>
            <a:chExt cx="1274" cy="1056"/>
          </a:xfrm>
        </p:grpSpPr>
        <p:sp>
          <p:nvSpPr>
            <p:cNvPr id="111621" name="Oval 5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2" name="Oval 6"/>
            <p:cNvSpPr>
              <a:spLocks noChangeArrowheads="1"/>
            </p:cNvSpPr>
            <p:nvPr/>
          </p:nvSpPr>
          <p:spPr bwMode="auto">
            <a:xfrm>
              <a:off x="2784" y="3696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3" name="Oval 7"/>
            <p:cNvSpPr>
              <a:spLocks noChangeArrowheads="1"/>
            </p:cNvSpPr>
            <p:nvPr/>
          </p:nvSpPr>
          <p:spPr bwMode="auto">
            <a:xfrm>
              <a:off x="2784" y="4032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4" name="Oval 8"/>
            <p:cNvSpPr>
              <a:spLocks noChangeArrowheads="1"/>
            </p:cNvSpPr>
            <p:nvPr/>
          </p:nvSpPr>
          <p:spPr bwMode="auto">
            <a:xfrm>
              <a:off x="3120" y="3360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5" name="Oval 9"/>
            <p:cNvSpPr>
              <a:spLocks noChangeArrowheads="1"/>
            </p:cNvSpPr>
            <p:nvPr/>
          </p:nvSpPr>
          <p:spPr bwMode="auto">
            <a:xfrm>
              <a:off x="3120" y="3696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6" name="Oval 10"/>
            <p:cNvSpPr>
              <a:spLocks noChangeArrowheads="1"/>
            </p:cNvSpPr>
            <p:nvPr/>
          </p:nvSpPr>
          <p:spPr bwMode="auto">
            <a:xfrm>
              <a:off x="3120" y="4032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7" name="Oval 11"/>
            <p:cNvSpPr>
              <a:spLocks noChangeArrowheads="1"/>
            </p:cNvSpPr>
            <p:nvPr/>
          </p:nvSpPr>
          <p:spPr bwMode="auto">
            <a:xfrm>
              <a:off x="3456" y="3360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8" name="Oval 12"/>
            <p:cNvSpPr>
              <a:spLocks noChangeArrowheads="1"/>
            </p:cNvSpPr>
            <p:nvPr/>
          </p:nvSpPr>
          <p:spPr bwMode="auto">
            <a:xfrm>
              <a:off x="3456" y="3696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9" name="Oval 13"/>
            <p:cNvSpPr>
              <a:spLocks noChangeArrowheads="1"/>
            </p:cNvSpPr>
            <p:nvPr/>
          </p:nvSpPr>
          <p:spPr bwMode="auto">
            <a:xfrm>
              <a:off x="3456" y="4032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31" name="Text Box 15"/>
            <p:cNvSpPr txBox="1">
              <a:spLocks noChangeArrowheads="1"/>
            </p:cNvSpPr>
            <p:nvPr/>
          </p:nvSpPr>
          <p:spPr bwMode="auto">
            <a:xfrm>
              <a:off x="3558" y="3264"/>
              <a:ext cx="30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)))</a:t>
              </a:r>
            </a:p>
          </p:txBody>
        </p:sp>
        <p:sp>
          <p:nvSpPr>
            <p:cNvPr id="111632" name="Text Box 16"/>
            <p:cNvSpPr txBox="1">
              <a:spLocks noChangeArrowheads="1"/>
            </p:cNvSpPr>
            <p:nvPr/>
          </p:nvSpPr>
          <p:spPr bwMode="auto">
            <a:xfrm>
              <a:off x="3216" y="3264"/>
              <a:ext cx="30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(((</a:t>
              </a:r>
            </a:p>
          </p:txBody>
        </p:sp>
        <p:sp>
          <p:nvSpPr>
            <p:cNvPr id="111633" name="Text Box 17"/>
            <p:cNvSpPr txBox="1">
              <a:spLocks noChangeArrowheads="1"/>
            </p:cNvSpPr>
            <p:nvPr/>
          </p:nvSpPr>
          <p:spPr bwMode="auto">
            <a:xfrm>
              <a:off x="2592" y="3598"/>
              <a:ext cx="24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((</a:t>
              </a:r>
            </a:p>
          </p:txBody>
        </p:sp>
        <p:sp>
          <p:nvSpPr>
            <p:cNvPr id="111634" name="Text Box 18"/>
            <p:cNvSpPr txBox="1">
              <a:spLocks noChangeArrowheads="1"/>
            </p:cNvSpPr>
            <p:nvPr/>
          </p:nvSpPr>
          <p:spPr bwMode="auto">
            <a:xfrm>
              <a:off x="2870" y="3600"/>
              <a:ext cx="24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))</a:t>
              </a:r>
            </a:p>
          </p:txBody>
        </p:sp>
        <p:sp>
          <p:nvSpPr>
            <p:cNvPr id="111635" name="Text Box 19"/>
            <p:cNvSpPr txBox="1">
              <a:spLocks noChangeArrowheads="1"/>
            </p:cNvSpPr>
            <p:nvPr/>
          </p:nvSpPr>
          <p:spPr bwMode="auto">
            <a:xfrm rot="2407597">
              <a:off x="2650" y="3936"/>
              <a:ext cx="43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    )</a:t>
              </a:r>
            </a:p>
          </p:txBody>
        </p:sp>
        <p:sp>
          <p:nvSpPr>
            <p:cNvPr id="111636" name="Text Box 20"/>
            <p:cNvSpPr txBox="1">
              <a:spLocks noChangeArrowheads="1"/>
            </p:cNvSpPr>
            <p:nvPr/>
          </p:nvSpPr>
          <p:spPr bwMode="auto">
            <a:xfrm rot="2407597">
              <a:off x="2595" y="3275"/>
              <a:ext cx="56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((    ))</a:t>
              </a:r>
            </a:p>
          </p:txBody>
        </p:sp>
        <p:sp>
          <p:nvSpPr>
            <p:cNvPr id="111637" name="Text Box 21"/>
            <p:cNvSpPr txBox="1">
              <a:spLocks noChangeArrowheads="1"/>
            </p:cNvSpPr>
            <p:nvPr/>
          </p:nvSpPr>
          <p:spPr bwMode="auto">
            <a:xfrm rot="5602679">
              <a:off x="2951" y="3619"/>
              <a:ext cx="51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((   ))</a:t>
              </a:r>
            </a:p>
          </p:txBody>
        </p:sp>
        <p:sp>
          <p:nvSpPr>
            <p:cNvPr id="111638" name="Text Box 22"/>
            <p:cNvSpPr txBox="1">
              <a:spLocks noChangeArrowheads="1"/>
            </p:cNvSpPr>
            <p:nvPr/>
          </p:nvSpPr>
          <p:spPr bwMode="auto">
            <a:xfrm rot="7760161">
              <a:off x="3334" y="3958"/>
              <a:ext cx="43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    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103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265</cp:revision>
  <dcterms:created xsi:type="dcterms:W3CDTF">2001-03-01T17:38:38Z</dcterms:created>
  <dcterms:modified xsi:type="dcterms:W3CDTF">2017-12-14T23:22:04Z</dcterms:modified>
</cp:coreProperties>
</file>