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-990" y="-7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8AE88-E362-4ABA-BCCE-CB5F9290D2EB}" type="datetimeFigureOut">
              <a:rPr lang="en-US" smtClean="0"/>
              <a:t>2018-01-24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4C5D-A86C-4B3C-B0BD-DB0A3C61E5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8AE88-E362-4ABA-BCCE-CB5F9290D2EB}" type="datetimeFigureOut">
              <a:rPr lang="en-US" smtClean="0"/>
              <a:t>2018-01-24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4C5D-A86C-4B3C-B0BD-DB0A3C61E5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8AE88-E362-4ABA-BCCE-CB5F9290D2EB}" type="datetimeFigureOut">
              <a:rPr lang="en-US" smtClean="0"/>
              <a:t>2018-01-24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4C5D-A86C-4B3C-B0BD-DB0A3C61E5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8AE88-E362-4ABA-BCCE-CB5F9290D2EB}" type="datetimeFigureOut">
              <a:rPr lang="en-US" smtClean="0"/>
              <a:t>2018-01-24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4C5D-A86C-4B3C-B0BD-DB0A3C61E5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8AE88-E362-4ABA-BCCE-CB5F9290D2EB}" type="datetimeFigureOut">
              <a:rPr lang="en-US" smtClean="0"/>
              <a:t>2018-01-24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4C5D-A86C-4B3C-B0BD-DB0A3C61E5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8AE88-E362-4ABA-BCCE-CB5F9290D2EB}" type="datetimeFigureOut">
              <a:rPr lang="en-US" smtClean="0"/>
              <a:t>2018-01-24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4C5D-A86C-4B3C-B0BD-DB0A3C61E5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8AE88-E362-4ABA-BCCE-CB5F9290D2EB}" type="datetimeFigureOut">
              <a:rPr lang="en-US" smtClean="0"/>
              <a:t>2018-01-24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4C5D-A86C-4B3C-B0BD-DB0A3C61E5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8AE88-E362-4ABA-BCCE-CB5F9290D2EB}" type="datetimeFigureOut">
              <a:rPr lang="en-US" smtClean="0"/>
              <a:t>2018-01-24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4C5D-A86C-4B3C-B0BD-DB0A3C61E5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8AE88-E362-4ABA-BCCE-CB5F9290D2EB}" type="datetimeFigureOut">
              <a:rPr lang="en-US" smtClean="0"/>
              <a:t>2018-01-24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4C5D-A86C-4B3C-B0BD-DB0A3C61E5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8AE88-E362-4ABA-BCCE-CB5F9290D2EB}" type="datetimeFigureOut">
              <a:rPr lang="en-US" smtClean="0"/>
              <a:t>2018-01-24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4C5D-A86C-4B3C-B0BD-DB0A3C61E5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8AE88-E362-4ABA-BCCE-CB5F9290D2EB}" type="datetimeFigureOut">
              <a:rPr lang="en-US" smtClean="0"/>
              <a:t>2018-01-24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4C5D-A86C-4B3C-B0BD-DB0A3C61E5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8AE88-E362-4ABA-BCCE-CB5F9290D2EB}" type="datetimeFigureOut">
              <a:rPr lang="en-US" smtClean="0"/>
              <a:t>2018-01-24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D4C5D-A86C-4B3C-B0BD-DB0A3C61E57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9355"/>
          <a:stretch>
            <a:fillRect/>
          </a:stretch>
        </p:blipFill>
        <p:spPr bwMode="auto">
          <a:xfrm>
            <a:off x="76200" y="0"/>
            <a:ext cx="2857500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9580"/>
          <a:stretch>
            <a:fillRect/>
          </a:stretch>
        </p:blipFill>
        <p:spPr bwMode="auto">
          <a:xfrm>
            <a:off x="0" y="0"/>
            <a:ext cx="438150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(16:10)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Murray, Christopher</cp:lastModifiedBy>
  <cp:revision>2</cp:revision>
  <dcterms:created xsi:type="dcterms:W3CDTF">2018-01-24T20:08:51Z</dcterms:created>
  <dcterms:modified xsi:type="dcterms:W3CDTF">2018-01-24T20:11:23Z</dcterms:modified>
</cp:coreProperties>
</file>