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7" r:id="rId11"/>
    <p:sldId id="369" r:id="rId12"/>
    <p:sldId id="370" r:id="rId13"/>
    <p:sldId id="371" r:id="rId14"/>
    <p:sldId id="373" r:id="rId15"/>
    <p:sldId id="384" r:id="rId16"/>
    <p:sldId id="380" r:id="rId17"/>
    <p:sldId id="381" r:id="rId18"/>
    <p:sldId id="386" r:id="rId19"/>
    <p:sldId id="388" r:id="rId20"/>
    <p:sldId id="389" r:id="rId21"/>
    <p:sldId id="390" r:id="rId22"/>
    <p:sldId id="382" r:id="rId23"/>
    <p:sldId id="383" r:id="rId24"/>
    <p:sldId id="387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1"/>
  </p:normalViewPr>
  <p:slideViewPr>
    <p:cSldViewPr>
      <p:cViewPr varScale="1">
        <p:scale>
          <a:sx n="113" d="100"/>
          <a:sy n="113" d="100"/>
        </p:scale>
        <p:origin x="200" y="23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FA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d-e: A 2.60 kg mass moves at a constant speed in a 7.90 m radius vertical circle on the end of a rod.  At the top this requires an </a:t>
            </a:r>
            <a:r>
              <a:rPr lang="en-US" u="sng" dirty="0"/>
              <a:t>upward</a:t>
            </a:r>
            <a:r>
              <a:rPr lang="en-US" dirty="0"/>
              <a:t> force of 12.3 N.</a:t>
            </a:r>
          </a:p>
          <a:p>
            <a:r>
              <a:rPr lang="en-US" dirty="0"/>
              <a:t>d. What is the period of the mass? 7.84 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dirty="0"/>
              <a:t>. What force in what direction is required at the bottom? 38.7 N (up)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 a. A carnival ride moves at a constant speed in a vertical circle where the riders are held to the ride at the top inverted.  If the actual centripetal acceleration of the ride in "</a:t>
            </a:r>
            <a:r>
              <a:rPr lang="en-US" dirty="0" err="1"/>
              <a:t>g"s</a:t>
            </a:r>
            <a:r>
              <a:rPr lang="en-US" dirty="0"/>
              <a:t> is 1.78, what “</a:t>
            </a:r>
            <a:r>
              <a:rPr lang="en-US" dirty="0" err="1"/>
              <a:t>g”s</a:t>
            </a:r>
            <a:r>
              <a:rPr lang="en-US" dirty="0"/>
              <a:t> do the riders are feel at the top, what "</a:t>
            </a:r>
            <a:r>
              <a:rPr lang="en-US" dirty="0" err="1"/>
              <a:t>g"s</a:t>
            </a:r>
            <a:r>
              <a:rPr lang="en-US" dirty="0"/>
              <a:t> do they feel at the bottom?(Be sure to answer both questions) 0.78 "</a:t>
            </a:r>
            <a:r>
              <a:rPr lang="en-US" dirty="0" err="1"/>
              <a:t>g"s</a:t>
            </a:r>
            <a:r>
              <a:rPr lang="en-US" dirty="0"/>
              <a:t> 2.78 "</a:t>
            </a:r>
            <a:r>
              <a:rPr lang="en-US" dirty="0" err="1"/>
              <a:t>g"s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b-c: A 1.80 kg mass moves in a vertical circle at a constant speed with a period of 3.30 s on the end of a 3.80 m long rod.  </a:t>
            </a:r>
          </a:p>
          <a:p>
            <a:r>
              <a:rPr lang="en-US" dirty="0"/>
              <a:t>b. What force in what direction does the rod exert at the top? -7.14 N (down)</a:t>
            </a:r>
          </a:p>
          <a:p>
            <a:r>
              <a:rPr lang="en-US" dirty="0" err="1"/>
              <a:t>c</a:t>
            </a:r>
            <a:r>
              <a:rPr lang="en-US" dirty="0"/>
              <a:t>. What force in what direction does the rod exert at the bottom? 42.5 N (up)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d-e: A 2.40 kg mass moves in a vertical circle at a constant speed on the end of a 1.60 m long rod.  At the bottom this requires an </a:t>
            </a:r>
            <a:r>
              <a:rPr lang="en-US" u="sng" dirty="0"/>
              <a:t>upward</a:t>
            </a:r>
            <a:r>
              <a:rPr lang="en-US" dirty="0"/>
              <a:t> force of 45.0 N</a:t>
            </a:r>
          </a:p>
          <a:p>
            <a:r>
              <a:rPr lang="en-US" dirty="0"/>
              <a:t>d. What is the speed of the mass? 3.78 </a:t>
            </a:r>
            <a:r>
              <a:rPr lang="en-US" dirty="0" err="1"/>
              <a:t>m/s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dirty="0"/>
              <a:t>. What force in what direction is required at the top? 2.09 N (up)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3. b-c: A 2.10 kg mass moves at a constant speed in a vertical circle on the end of a 0.910 m long rod at 2.20 m/s. </a:t>
            </a:r>
          </a:p>
          <a:p>
            <a:r>
              <a:rPr lang="en-US" dirty="0"/>
              <a:t>b. What force in what direction does the rod exert at the top?</a:t>
            </a:r>
          </a:p>
          <a:p>
            <a:r>
              <a:rPr lang="en-US" dirty="0"/>
              <a:t>c. What force in what direction does the rod exert at the bottom?</a:t>
            </a:r>
          </a:p>
          <a:p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04800" y="491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9.43 N (up)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31.8 N (up)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d-e: A 1.20 kg mass moves at a constant speed in a vertical circle on the end of a 2.50 m long rod.  This requires 26.0 N of </a:t>
            </a:r>
            <a:r>
              <a:rPr lang="en-US" u="sng" dirty="0"/>
              <a:t>upward</a:t>
            </a:r>
            <a:r>
              <a:rPr lang="en-US" dirty="0"/>
              <a:t> force at the bottom.</a:t>
            </a:r>
          </a:p>
          <a:p>
            <a:r>
              <a:rPr lang="en-US" dirty="0"/>
              <a:t>d. What is the period of the mass?</a:t>
            </a:r>
          </a:p>
          <a:p>
            <a:r>
              <a:rPr lang="en-US" dirty="0"/>
              <a:t>e. What force in what direction is required at the top?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4800" y="491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2.89 s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-2.46 N </a:t>
            </a: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(down)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4. b-c: A 1.50 kg mass moves at a constant speed of 2.30 m/s in a vertical circle with a radius of 0.570 m on the end of a rod.</a:t>
            </a:r>
          </a:p>
          <a:p>
            <a:r>
              <a:rPr lang="en-US" dirty="0"/>
              <a:t>b. What force in what direction does the rod exert at the top?</a:t>
            </a:r>
          </a:p>
          <a:p>
            <a:r>
              <a:rPr lang="en-US" dirty="0"/>
              <a:t>c. What force in what direction does the rod exert at the bottom?</a:t>
            </a:r>
          </a:p>
          <a:p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04800" y="499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0.794 N (up)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28.6 N (up)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1. A carnival ride moves at a constant speed in a vertical circle where the riders are held to the ride at the top inverted.  If the riders are feeling 0.85 "</a:t>
            </a:r>
            <a:r>
              <a:rPr lang="en-US" dirty="0" err="1"/>
              <a:t>g"s</a:t>
            </a:r>
            <a:r>
              <a:rPr lang="en-US" dirty="0"/>
              <a:t> at the top, what "</a:t>
            </a:r>
            <a:r>
              <a:rPr lang="en-US" dirty="0" err="1"/>
              <a:t>g"s</a:t>
            </a:r>
            <a:r>
              <a:rPr lang="en-US" dirty="0"/>
              <a:t> do they feel at the bottom, and what is the actual centripetal acceleration of the ride in "</a:t>
            </a:r>
            <a:r>
              <a:rPr lang="en-US" dirty="0" err="1"/>
              <a:t>g"s</a:t>
            </a:r>
            <a:r>
              <a:rPr lang="en-US" dirty="0"/>
              <a:t>?  (Be sure to answer both questions)  (2.85 “</a:t>
            </a:r>
            <a:r>
              <a:rPr lang="en-US" dirty="0" err="1"/>
              <a:t>g”s</a:t>
            </a:r>
            <a:r>
              <a:rPr lang="en-US" dirty="0"/>
              <a:t>, 1.85 “</a:t>
            </a:r>
            <a:r>
              <a:rPr lang="en-US" dirty="0" err="1"/>
              <a:t>g”s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d-e: A 1.60 kg mass moves at a constant speed in a 0.670 m radius circle on the end of a rod.  At the top this requires an </a:t>
            </a:r>
            <a:r>
              <a:rPr lang="en-US" u="sng" dirty="0"/>
              <a:t>upward</a:t>
            </a:r>
            <a:r>
              <a:rPr lang="en-US" dirty="0"/>
              <a:t> force of 6.30 N.</a:t>
            </a:r>
          </a:p>
          <a:p>
            <a:r>
              <a:rPr lang="en-US" dirty="0"/>
              <a:t>d. What is the period of motion of the mass?</a:t>
            </a:r>
          </a:p>
          <a:p>
            <a:r>
              <a:rPr lang="en-US" dirty="0"/>
              <a:t>e. What force in what direction is required at the bottom?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1000" y="483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2.12 s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25.1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5. b-c: A 1.40 kg mass moves in a vertical circle at a constant speed on the end of a 0.760 m long rod with a period of 1.20 s. </a:t>
            </a:r>
          </a:p>
          <a:p>
            <a:r>
              <a:rPr lang="en-US" dirty="0"/>
              <a:t>b. What force in what direction does the rod exert at the top?</a:t>
            </a:r>
          </a:p>
          <a:p>
            <a:r>
              <a:rPr lang="en-US" dirty="0"/>
              <a:t>c. What force in what direction does the rod exert at the bottom?</a:t>
            </a:r>
          </a:p>
          <a:p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506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-15.4 N </a:t>
            </a: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(down)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42.9 N (up)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d-e: A 2.20 kg mass moves in a vertical circle on the end of a rod with a radius of 0.650 m.  At the top this requires a </a:t>
            </a:r>
            <a:r>
              <a:rPr lang="en-US" u="sng" dirty="0"/>
              <a:t>downward</a:t>
            </a:r>
            <a:r>
              <a:rPr lang="en-US" dirty="0"/>
              <a:t> force of </a:t>
            </a:r>
          </a:p>
          <a:p>
            <a:r>
              <a:rPr lang="en-US" dirty="0"/>
              <a:t>6.80 N. </a:t>
            </a:r>
          </a:p>
          <a:p>
            <a:r>
              <a:rPr lang="en-US" dirty="0"/>
              <a:t>d. What is the velocity of the mass?</a:t>
            </a:r>
          </a:p>
          <a:p>
            <a:r>
              <a:rPr lang="en-US" dirty="0"/>
              <a:t>e. What force in what direction is required at the bottom?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4800" y="499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2.90 m/s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50.0 N (up)</a:t>
            </a: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2-3: A 2.50 kg mass moves at a constant speed in a vertical circle at the end of a  0.310 m long rod with a period of 1.30 s.  </a:t>
            </a:r>
          </a:p>
          <a:p>
            <a:r>
              <a:rPr lang="en-US" dirty="0"/>
              <a:t>2. What force in what direction does the rod exert at the top?  (+6.42 N up)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2-3: A 2.50 kg mass moves at a constant speed in a vertical circle at the end of a  0.310 m long rod with a period of 1.30 s.  </a:t>
            </a:r>
          </a:p>
          <a:p>
            <a:r>
              <a:rPr lang="en-US" dirty="0"/>
              <a:t>3. What force in what direction does the rod exert at the bottom? (+42.6 N up)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4-5: A 1.20 kg mass moves in a 0.45 m radius circle at a constant speed.  At the top this requires a </a:t>
            </a:r>
            <a:r>
              <a:rPr lang="en-US" u="sng" dirty="0"/>
              <a:t>downward</a:t>
            </a:r>
            <a:r>
              <a:rPr lang="en-US" dirty="0"/>
              <a:t> force of  5.75 N</a:t>
            </a:r>
          </a:p>
          <a:p>
            <a:r>
              <a:rPr lang="en-US" dirty="0"/>
              <a:t>4. What is its velocity?  (2.56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4-5: A 1.20 kg mass moves in a 0.45 m radius circle at a constant speed.  At the top this requires a </a:t>
            </a:r>
            <a:r>
              <a:rPr lang="en-US" u="sng" dirty="0"/>
              <a:t>downward</a:t>
            </a:r>
            <a:r>
              <a:rPr lang="en-US" dirty="0"/>
              <a:t> force of  5.75 N</a:t>
            </a:r>
          </a:p>
          <a:p>
            <a:r>
              <a:rPr lang="en-US" dirty="0"/>
              <a:t>5.  What force in what direction is required at the bottom?   (+29.3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 a. A carnival ride moves at a constant speed in a vertical circle where the riders are held to the ride at the top inverted.  If the riders are feeling 2.60 "</a:t>
            </a:r>
            <a:r>
              <a:rPr lang="en-US" dirty="0" err="1"/>
              <a:t>g"s</a:t>
            </a:r>
            <a:r>
              <a:rPr lang="en-US" dirty="0"/>
              <a:t> at the bottom, what "</a:t>
            </a:r>
            <a:r>
              <a:rPr lang="en-US" dirty="0" err="1"/>
              <a:t>g"s</a:t>
            </a:r>
            <a:r>
              <a:rPr lang="en-US" dirty="0"/>
              <a:t> do they feel at the top, and what is the actual centripetal acceleration of the ride in "</a:t>
            </a:r>
            <a:r>
              <a:rPr lang="en-US" dirty="0" err="1"/>
              <a:t>g"s</a:t>
            </a:r>
            <a:r>
              <a:rPr lang="en-US" dirty="0"/>
              <a:t>?  (Be sure to answer both questions) 0.60 "</a:t>
            </a:r>
            <a:r>
              <a:rPr lang="en-US" dirty="0" err="1"/>
              <a:t>g"s</a:t>
            </a:r>
            <a:r>
              <a:rPr lang="en-US" dirty="0"/>
              <a:t>  1.60 "</a:t>
            </a:r>
            <a:r>
              <a:rPr lang="en-US" dirty="0" err="1"/>
              <a:t>g"s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b-c: A 5.30 kg mass moves at a constant speed in a vertical circle on the end of a 0.440 m long rod with a velocity of 1.90 m/s. </a:t>
            </a:r>
          </a:p>
          <a:p>
            <a:r>
              <a:rPr lang="en-US" dirty="0"/>
              <a:t>b. What force in what direction does the rod exert at the top? 8.51 N (up)</a:t>
            </a:r>
          </a:p>
          <a:p>
            <a:r>
              <a:rPr lang="en-US" dirty="0" err="1"/>
              <a:t>c</a:t>
            </a:r>
            <a:r>
              <a:rPr lang="en-US" dirty="0"/>
              <a:t>. What force in what direction does the rod exert at the bottom? 95.5 N (up)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1160</Words>
  <Application>Microsoft Macintosh PowerPoint</Application>
  <PresentationFormat>On-screen Show (16:10)</PresentationFormat>
  <Paragraphs>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203</cp:revision>
  <dcterms:created xsi:type="dcterms:W3CDTF">2015-01-08T00:11:45Z</dcterms:created>
  <dcterms:modified xsi:type="dcterms:W3CDTF">2018-12-04T23:33:29Z</dcterms:modified>
</cp:coreProperties>
</file>