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1" r:id="rId3"/>
    <p:sldId id="280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1" autoAdjust="0"/>
    <p:restoredTop sz="94627" autoAdjust="0"/>
  </p:normalViewPr>
  <p:slideViewPr>
    <p:cSldViewPr>
      <p:cViewPr>
        <p:scale>
          <a:sx n="60" d="100"/>
          <a:sy n="60" d="100"/>
        </p:scale>
        <p:origin x="-1720" y="-11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D03D85-B85E-464B-8DF2-5F527E2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A42DCF-E77E-1841-8018-21C22B89F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7032C6-B676-134B-A615-ABE46CBC4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CD1716-7D2D-514D-9E21-9A5CF4F72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891214-D05D-9842-BB68-D413506C4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0B2EDD-690C-1E43-BF67-CA8686A13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076B7F-C011-344E-98C8-FC08B80C9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642BD7-283E-7644-A50D-161E07ACD8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9734D5-3A6A-D641-B5B6-CEC4E934FF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60471AB-91BF-C14E-81A0-4933038489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E97874-70D4-964D-AAE0-B95B13F11A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B05E27-9A59-704A-80BD-457F4D6679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822325" y="441855"/>
            <a:ext cx="4358735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4000" u="sng"/>
              <a:t>Fundamental Forces</a:t>
            </a:r>
          </a:p>
        </p:txBody>
      </p:sp>
      <p:pic>
        <p:nvPicPr>
          <p:cNvPr id="2064" name="Picture 16" descr="Sir Isaac Newton"/>
          <p:cNvPicPr>
            <a:picLocks noChangeAspect="1" noChangeArrowheads="1"/>
          </p:cNvPicPr>
          <p:nvPr/>
        </p:nvPicPr>
        <p:blipFill>
          <a:blip r:embed="rId2"/>
          <a:srcRect l="12500" t="8562" r="12500" b="12015"/>
          <a:stretch>
            <a:fillRect/>
          </a:stretch>
        </p:blipFill>
        <p:spPr bwMode="auto">
          <a:xfrm>
            <a:off x="5645150" y="254000"/>
            <a:ext cx="304165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1" y="206375"/>
            <a:ext cx="4278961" cy="5078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u="sng"/>
              <a:t>Fundamental forces:</a:t>
            </a:r>
          </a:p>
          <a:p>
            <a:endParaRPr lang="en-US" sz="3200"/>
          </a:p>
          <a:p>
            <a:r>
              <a:rPr lang="en-US" sz="3200" u="sng"/>
              <a:t>Gravity</a:t>
            </a:r>
          </a:p>
          <a:p>
            <a:pPr lvl="1"/>
            <a:r>
              <a:rPr lang="en-US" sz="2800"/>
              <a:t>Always attractive</a:t>
            </a:r>
          </a:p>
          <a:p>
            <a:pPr lvl="1"/>
            <a:r>
              <a:rPr lang="en-US" sz="2800"/>
              <a:t>Very weak</a:t>
            </a:r>
          </a:p>
          <a:p>
            <a:pPr lvl="1"/>
            <a:r>
              <a:rPr lang="en-US" sz="2800"/>
              <a:t>Acts on all mass</a:t>
            </a:r>
          </a:p>
          <a:p>
            <a:pPr lvl="1"/>
            <a:endParaRPr lang="en-US" sz="2800"/>
          </a:p>
          <a:p>
            <a:r>
              <a:rPr lang="en-US" sz="3200" u="sng"/>
              <a:t>Electro-Magnetic</a:t>
            </a:r>
          </a:p>
          <a:p>
            <a:pPr lvl="1"/>
            <a:r>
              <a:rPr lang="en-US" sz="2800"/>
              <a:t>Attracts/repels</a:t>
            </a:r>
          </a:p>
          <a:p>
            <a:pPr lvl="1"/>
            <a:r>
              <a:rPr lang="en-US" sz="2800"/>
              <a:t>Fairly strong (demo)</a:t>
            </a:r>
          </a:p>
          <a:p>
            <a:pPr lvl="1"/>
            <a:r>
              <a:rPr lang="en-US" sz="2800"/>
              <a:t>Acts on charged particles</a:t>
            </a:r>
          </a:p>
          <a:p>
            <a:pPr lvl="1"/>
            <a:endParaRPr lang="en-US" sz="2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00601" y="254000"/>
            <a:ext cx="4036131" cy="46474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u="sng"/>
              <a:t>Fundamental forces:</a:t>
            </a:r>
          </a:p>
          <a:p>
            <a:endParaRPr lang="en-US" sz="3200"/>
          </a:p>
          <a:p>
            <a:r>
              <a:rPr lang="en-US" sz="3200" u="sng"/>
              <a:t>Weak Nuclear</a:t>
            </a:r>
          </a:p>
          <a:p>
            <a:pPr lvl="1"/>
            <a:r>
              <a:rPr lang="en-US" sz="2800"/>
              <a:t>Explains certain decays</a:t>
            </a:r>
          </a:p>
          <a:p>
            <a:pPr lvl="1"/>
            <a:r>
              <a:rPr lang="en-US" sz="2800"/>
              <a:t>Acts in the nucleus</a:t>
            </a:r>
          </a:p>
          <a:p>
            <a:pPr lvl="1"/>
            <a:endParaRPr lang="en-US" sz="2800"/>
          </a:p>
          <a:p>
            <a:r>
              <a:rPr lang="en-US" sz="3200" u="sng"/>
              <a:t>Strong Nuclear</a:t>
            </a:r>
          </a:p>
          <a:p>
            <a:pPr lvl="1"/>
            <a:r>
              <a:rPr lang="en-US" sz="2800"/>
              <a:t>Binds Nucleons</a:t>
            </a:r>
          </a:p>
          <a:p>
            <a:pPr lvl="1"/>
            <a:r>
              <a:rPr lang="en-US" sz="2800"/>
              <a:t>Very strong</a:t>
            </a:r>
          </a:p>
          <a:p>
            <a:pPr lvl="1"/>
            <a:r>
              <a:rPr lang="en-US" sz="2800"/>
              <a:t>Very short range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137525" y="53048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2" autoUpdateAnimBg="0"/>
      <p:bldP spid="717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_pvs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0"/>
            <a:ext cx="6724650" cy="5715000"/>
          </a:xfrm>
          <a:prstGeom prst="rect">
            <a:avLst/>
          </a:prstGeom>
          <a:noFill/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137525" y="53048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 action="ppaction://hlinksldjump"/>
              </a:rPr>
              <a:t>TOC</a:t>
            </a:r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12726" y="351896"/>
            <a:ext cx="2301875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Neutrons glue</a:t>
            </a:r>
          </a:p>
          <a:p>
            <a:r>
              <a:rPr lang="en-US" sz="1800"/>
              <a:t>massive nuclei</a:t>
            </a:r>
          </a:p>
          <a:p>
            <a:endParaRPr lang="en-US" sz="1800"/>
          </a:p>
          <a:p>
            <a:r>
              <a:rPr lang="en-US" sz="1800"/>
              <a:t>Why there are not an infinite number of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65</Words>
  <Application>Microsoft PowerPoint</Application>
  <PresentationFormat>On-screen Show (16:10)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Symbol</vt:lpstr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77</cp:revision>
  <dcterms:created xsi:type="dcterms:W3CDTF">2014-04-17T20:38:26Z</dcterms:created>
  <dcterms:modified xsi:type="dcterms:W3CDTF">2014-04-17T20:52:06Z</dcterms:modified>
</cp:coreProperties>
</file>