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27" autoAdjust="0"/>
  </p:normalViewPr>
  <p:slideViewPr>
    <p:cSldViewPr>
      <p:cViewPr varScale="1">
        <p:scale>
          <a:sx n="111" d="100"/>
          <a:sy n="111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07596-F40E-433F-8FC3-F4ACF18A3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066ED-D08C-4A0F-A47D-1A9036288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67C3-9068-4A7A-8816-FFCD1847F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AED07-E894-4947-944A-3DE701664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449CB-7ADA-4AC7-9257-FEB5A881E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410CD-C178-4D3A-B766-1A81A17D1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E2AA-25CD-4226-9C20-BDA87C5AD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FCE78-B7A9-4AF3-B465-B902CFB50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26ADB-2335-419E-97BF-39958A49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47F33-A429-4C26-A344-0B94A9096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226CF-5AAC-4609-A073-55025F9E7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020B5E-A516-4EE7-8102-09DE8DBBD0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4191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Ganymede and Callisto are both Galilean moons of Jupiter.  Ganymede orbits at a distance of 1,070,412 km from Jupiter’s center, and has a period of 7.15 days.  What is Callisto’s period of orbit if it has an orbital radius of 1,882,709 km?  Use Kepler’s third law: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579120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(1,070,412)</a:t>
            </a:r>
            <a:r>
              <a:rPr lang="en-US" sz="2000" baseline="30000"/>
              <a:t>3</a:t>
            </a:r>
            <a:r>
              <a:rPr lang="en-US" sz="2000"/>
              <a:t>/(7.15)</a:t>
            </a:r>
            <a:r>
              <a:rPr lang="en-US" sz="2000" baseline="30000"/>
              <a:t>2</a:t>
            </a:r>
            <a:r>
              <a:rPr lang="en-US" sz="2000"/>
              <a:t> = (1,882,709)</a:t>
            </a:r>
            <a:r>
              <a:rPr lang="en-US" sz="2000" baseline="30000"/>
              <a:t>3</a:t>
            </a:r>
            <a:r>
              <a:rPr lang="en-US" sz="2000"/>
              <a:t>/T</a:t>
            </a:r>
            <a:r>
              <a:rPr lang="en-US" sz="2000" baseline="30000"/>
              <a:t>2</a:t>
            </a:r>
            <a:r>
              <a:rPr lang="en-US" sz="2000"/>
              <a:t>, T = </a:t>
            </a:r>
            <a:r>
              <a:rPr lang="el-GR" sz="2000"/>
              <a:t>16.67840003</a:t>
            </a:r>
            <a:r>
              <a:rPr lang="en-US" sz="2000"/>
              <a:t> days</a:t>
            </a:r>
            <a:endParaRPr lang="el-GR" sz="20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68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16.7 days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19200" y="4724400"/>
            <a:ext cx="14732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R</a:t>
            </a:r>
            <a:r>
              <a:rPr lang="en-US" baseline="-25000"/>
              <a:t>1</a:t>
            </a:r>
            <a:r>
              <a:rPr lang="en-US" baseline="30000"/>
              <a:t>3</a:t>
            </a:r>
            <a:r>
              <a:rPr lang="en-US"/>
              <a:t>  =  </a:t>
            </a:r>
            <a:r>
              <a:rPr lang="en-US" u="sng"/>
              <a:t>R</a:t>
            </a:r>
            <a:r>
              <a:rPr lang="en-US" baseline="-25000"/>
              <a:t>2</a:t>
            </a:r>
            <a:r>
              <a:rPr lang="en-US" baseline="30000"/>
              <a:t>3</a:t>
            </a:r>
          </a:p>
          <a:p>
            <a:r>
              <a:rPr lang="en-US"/>
              <a:t>T</a:t>
            </a:r>
            <a:r>
              <a:rPr lang="en-US" baseline="-25000"/>
              <a:t>1</a:t>
            </a:r>
            <a:r>
              <a:rPr lang="en-US" baseline="30000"/>
              <a:t>2</a:t>
            </a:r>
            <a:r>
              <a:rPr lang="en-US"/>
              <a:t>      T</a:t>
            </a:r>
            <a:r>
              <a:rPr lang="en-US" baseline="-25000"/>
              <a:t>2</a:t>
            </a:r>
            <a:r>
              <a:rPr lang="en-US" baseline="30000"/>
              <a:t>2</a:t>
            </a:r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0"/>
            <a:ext cx="4572000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Tualatin Physics</dc:creator>
  <cp:lastModifiedBy>Murray, Christopher</cp:lastModifiedBy>
  <cp:revision>18</cp:revision>
  <dcterms:created xsi:type="dcterms:W3CDTF">2007-12-20T19:40:03Z</dcterms:created>
  <dcterms:modified xsi:type="dcterms:W3CDTF">2016-11-29T20:29:15Z</dcterms:modified>
</cp:coreProperties>
</file>