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27" autoAdjust="0"/>
  </p:normalViewPr>
  <p:slideViewPr>
    <p:cSldViewPr>
      <p:cViewPr varScale="1">
        <p:scale>
          <a:sx n="111" d="100"/>
          <a:sy n="111" d="100"/>
        </p:scale>
        <p:origin x="-16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4933D-11A2-4A99-A543-1B081278A4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2F26F-4D64-495C-83F7-62A06BFA0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6C9E6-1F95-4B5C-8F2F-09AB54934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793AC-03F2-484E-96B0-68C3E7C5D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B7C3F-6C85-4A0B-85C5-FC44E9AD8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F163D-D824-4716-9EEA-579A5F5D25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08D17-F0FC-4FD1-ADC9-E03EB23561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0C1AB-E70F-4EF5-BA31-D87D415C31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9C69F-AABC-40F5-B2B4-FBD6FCD1F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4C32B-B817-43AC-99F4-8B5828A7B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C8645-3AD9-44C3-8795-1DDA825A1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D73EFD-05E4-4441-9671-20598AD00A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r_de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163"/>
            <a:ext cx="6078538" cy="682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r_death"/>
          <p:cNvPicPr>
            <a:picLocks noChangeAspect="1" noChangeArrowheads="1"/>
          </p:cNvPicPr>
          <p:nvPr/>
        </p:nvPicPr>
        <p:blipFill>
          <a:blip r:embed="rId2" cstate="print"/>
          <a:srcRect r="56908" b="56917"/>
          <a:stretch>
            <a:fillRect/>
          </a:stretch>
        </p:blipFill>
        <p:spPr bwMode="auto">
          <a:xfrm>
            <a:off x="1295400" y="14288"/>
            <a:ext cx="6080125" cy="682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Times New Roman</vt:lpstr>
      <vt:lpstr>Default Design</vt:lpstr>
      <vt:lpstr>Slide 1</vt:lpstr>
      <vt:lpstr>Slide 2</vt:lpstr>
    </vt:vector>
  </TitlesOfParts>
  <Company>Tualatin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Murray, Christopher</cp:lastModifiedBy>
  <cp:revision>2</cp:revision>
  <dcterms:created xsi:type="dcterms:W3CDTF">2001-04-25T14:48:25Z</dcterms:created>
  <dcterms:modified xsi:type="dcterms:W3CDTF">2016-11-29T20:23:18Z</dcterms:modified>
</cp:coreProperties>
</file>