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27" autoAdjust="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1382-756C-4330-8C1B-7A0F1ADC7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78C3-34F5-4CCC-A37B-58971DB26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31743-4702-41F6-8F86-75C137022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A0E2C-5CF9-4362-BF45-529B7DD35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9F95-5EDE-400D-BE66-4E0452DE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05D3B-3CB9-45A5-9ABD-96DF8FB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1C55-A293-456E-8DD0-EC72D1E49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31EA-7291-4926-AE11-5122C4579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FA4E9-26E1-4311-B748-A1702E08D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2927-B6F9-4296-9A5B-39B7A7DBC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C22E-B14F-46FE-AD91-F15CDDDB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03FBA35-24BE-470C-8F2A-680CFF1E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5.00 kg mass moves at 4.20 m/s in a 1.45 m radius circle on the end of a rod.</a:t>
            </a:r>
          </a:p>
          <a:p>
            <a:r>
              <a:rPr lang="en-US" sz="3200"/>
              <a:t>A) What is the centripetal acceleration of the mass?</a:t>
            </a:r>
          </a:p>
          <a:p>
            <a:r>
              <a:rPr lang="en-US" sz="3200"/>
              <a:t>B) What force is needed at the top, and </a:t>
            </a:r>
          </a:p>
          <a:p>
            <a:r>
              <a:rPr lang="en-US" sz="3200"/>
              <a:t>C) What force is needed at the bottom?</a:t>
            </a:r>
          </a:p>
          <a:p>
            <a:r>
              <a:rPr lang="en-US" sz="3200">
                <a:sym typeface="Symbol" charset="2"/>
              </a:rPr>
              <a:t>D) What is the centripetal acceleration in terms of “g”s</a:t>
            </a:r>
          </a:p>
          <a:p>
            <a:r>
              <a:rPr lang="en-US" sz="3200">
                <a:sym typeface="Symbol" charset="2"/>
              </a:rPr>
              <a:t>E) What is the “g” force at the top and the bottom?</a:t>
            </a:r>
            <a:endParaRPr lang="en-US" sz="1400">
              <a:sym typeface="Symbol" charset="2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2400" y="6478588"/>
            <a:ext cx="675322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12.2 m/s/s, 11.8 N Down, 110 N up, 1.24 “g”s, 0.24 “g”s and 2.24 “g”s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4.00 kg mass moves at a uniform speed  in a 2.00 m radius circle on the end of a rod.  At the bottom of its motion, the rod exerts an upward force of 101.88 N  </a:t>
            </a:r>
          </a:p>
          <a:p>
            <a:r>
              <a:rPr lang="en-US" sz="3200"/>
              <a:t>A) What is the centripetal acceleration of the mass?</a:t>
            </a:r>
          </a:p>
          <a:p>
            <a:r>
              <a:rPr lang="en-US" sz="3200"/>
              <a:t>B) What force is needed at the top, and </a:t>
            </a:r>
          </a:p>
          <a:p>
            <a:r>
              <a:rPr lang="en-US" sz="3200"/>
              <a:t>C) what is the period of its motion?</a:t>
            </a:r>
            <a:endParaRPr lang="en-US" sz="1400">
              <a:sym typeface="Symbol" charset="2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4281488"/>
            <a:ext cx="86868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(4.00 kg)(9.81 N/kg) = 39.24 N</a:t>
            </a:r>
          </a:p>
          <a:p>
            <a:pPr eaLnBrk="0" hangingPunct="0"/>
            <a:r>
              <a:rPr lang="en-US"/>
              <a:t>@ bottom: &lt;+101.88 – 39.24&gt; = (4.00 kg)a, a = +15.66 m/s/s</a:t>
            </a:r>
          </a:p>
          <a:p>
            <a:pPr eaLnBrk="0" hangingPunct="0"/>
            <a:r>
              <a:rPr lang="en-US"/>
              <a:t>15.66 = 4</a:t>
            </a:r>
            <a:r>
              <a:rPr lang="el-GR">
                <a:cs typeface="Times New Roman" pitchFamily="18" charset="0"/>
              </a:rPr>
              <a:t>Π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(2.00 m)/T</a:t>
            </a:r>
            <a:r>
              <a:rPr lang="en-US" baseline="30000">
                <a:cs typeface="Times New Roman" pitchFamily="18" charset="0"/>
              </a:rPr>
              <a:t>2 </a:t>
            </a:r>
            <a:r>
              <a:rPr lang="en-US" sz="2000"/>
              <a:t>, T = 2.245427242 s</a:t>
            </a:r>
          </a:p>
          <a:p>
            <a:pPr eaLnBrk="0" hangingPunct="0"/>
            <a:r>
              <a:rPr lang="en-US" sz="2000"/>
              <a:t>@ top: &lt;F – 39.24&gt; = (4.00 kg)(-15.66), F = -23.4 N</a:t>
            </a:r>
            <a:endParaRPr lang="el-GR" sz="20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6478588"/>
            <a:ext cx="3251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15.66 m/s/s, 23.4 N Down, 2.25 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" action="ppaction://noaction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Tualatin Physics</dc:creator>
  <cp:lastModifiedBy>Murray, Christopher</cp:lastModifiedBy>
  <cp:revision>9</cp:revision>
  <dcterms:created xsi:type="dcterms:W3CDTF">2007-12-20T19:40:03Z</dcterms:created>
  <dcterms:modified xsi:type="dcterms:W3CDTF">2016-11-29T20:28:48Z</dcterms:modified>
</cp:coreProperties>
</file>