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BFB53-67DE-4ED0-91AC-0CE5A7C1D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1EEB2-C7CB-4372-86C4-F6CF32C76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EA6E2-D849-41D2-9E5A-037D2AC5B6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30472-24A1-4457-8E49-DF25EC892C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D9F34-394E-454C-AF75-DF83FAEC0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8159-1A0C-4D32-B104-2C1BD076B5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81590-7D90-4DB8-828B-697D496EC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CB16E-206B-43D3-9B1F-CCC91CD9B6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9006C-F49C-49A8-BFC5-D6226FEBB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F44CF-585B-4835-A029-9E1A5B74A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87B6E-CDCE-4CA2-A49A-7061A9D98D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70E003-9796-4D12-8AA5-336664B714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2438400"/>
            <a:ext cx="5148263" cy="609600"/>
          </a:xfrm>
          <a:prstGeom prst="rect">
            <a:avLst/>
          </a:prstGeom>
          <a:solidFill>
            <a:srgbClr val="C0C0C0"/>
          </a:solidFill>
          <a:ln w="762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5300663" y="1828800"/>
            <a:ext cx="762000" cy="76200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035175" y="1035050"/>
            <a:ext cx="1755775" cy="1371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M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681663" y="4038600"/>
            <a:ext cx="795337" cy="1600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</a:t>
            </a:r>
            <a:r>
              <a:rPr lang="en-US" baseline="-25000"/>
              <a:t>2</a:t>
            </a:r>
            <a:r>
              <a:rPr lang="en-US"/>
              <a:t> </a:t>
            </a:r>
          </a:p>
          <a:p>
            <a:pPr algn="ctr"/>
            <a:endParaRPr lang="en-US" sz="2400" baseline="-25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 flipH="1">
            <a:off x="3771900" y="1817688"/>
            <a:ext cx="19018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6062663" y="2209800"/>
            <a:ext cx="0" cy="182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0" name="Picture 12" descr="tn00686_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5663" y="-609600"/>
            <a:ext cx="1100137" cy="1277938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1219200" y="2057400"/>
            <a:ext cx="464820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-1366945">
            <a:off x="2994025" y="2308225"/>
            <a:ext cx="1066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4038600" y="1524000"/>
            <a:ext cx="21336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867400" y="1524000"/>
            <a:ext cx="758825" cy="758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 rot="-21600000">
            <a:off x="6237288" y="3352800"/>
            <a:ext cx="7620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626225" y="1827213"/>
            <a:ext cx="0" cy="152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219200" y="2362200"/>
            <a:ext cx="46482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 rot="920612">
            <a:off x="2600325" y="1908175"/>
            <a:ext cx="1122363" cy="9366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733800" y="2438400"/>
            <a:ext cx="2438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867400" y="3124200"/>
            <a:ext cx="758825" cy="7588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 rot="-21600000">
            <a:off x="6237288" y="4953000"/>
            <a:ext cx="762000" cy="990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6626225" y="3427413"/>
            <a:ext cx="0" cy="152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Chris Murray</cp:lastModifiedBy>
  <cp:revision>3</cp:revision>
  <dcterms:created xsi:type="dcterms:W3CDTF">2007-11-01T15:57:15Z</dcterms:created>
  <dcterms:modified xsi:type="dcterms:W3CDTF">2014-11-12T05:54:41Z</dcterms:modified>
</cp:coreProperties>
</file>