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1368A-AF93-42F6-9D8C-3B21A043F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12BB0-3AC3-4A35-AC40-2BFD5E235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1A3F5-DD30-46FD-A2D0-CABBD064B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5F1F4-0250-43E6-A7EF-0D4978709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77BCD-ADEA-4579-8AC4-9FAEBDB5A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CB9C9-B319-4A58-A51B-43E07A3F3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B4473-902A-4897-81CF-39C67D386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49AA0-4F06-4945-A10D-605714C89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47F06-60CF-4EA8-A995-0BCCCBB68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435FF-7680-4204-958C-2FF981ECF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E57C7-68F9-40F6-8358-5DC8B7FA4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D29A4B-DEFE-43B4-9497-A36E8A135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0" name="Group 12"/>
          <p:cNvGrpSpPr>
            <a:grpSpLocks/>
          </p:cNvGrpSpPr>
          <p:nvPr/>
        </p:nvGrpSpPr>
        <p:grpSpPr bwMode="auto">
          <a:xfrm rot="-1640992">
            <a:off x="533400" y="1371600"/>
            <a:ext cx="7620000" cy="1447800"/>
            <a:chOff x="720" y="1872"/>
            <a:chExt cx="4800" cy="912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20" y="2496"/>
              <a:ext cx="480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344" y="1872"/>
              <a:ext cx="960" cy="62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2.18 kg</a:t>
              </a: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448" y="19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544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2640" y="23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22325" y="4760913"/>
            <a:ext cx="78644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block is going 2.52 m/s after accelerating down the plane from rest a distance of 1.09 m.  If the incline is 31.5</a:t>
            </a:r>
            <a:r>
              <a:rPr lang="en-US" baseline="30000"/>
              <a:t>o</a:t>
            </a:r>
            <a:r>
              <a:rPr lang="en-US"/>
              <a:t>, what is the force of friction between the block and the plane?</a:t>
            </a:r>
          </a:p>
          <a:p>
            <a:r>
              <a:rPr lang="en-US"/>
              <a:t>Hint – find the acceleration, then the parallel force of gravity, and then set up F = ma  (Use g = 9.81 N/kg)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" y="609600"/>
            <a:ext cx="78644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block is going 2.52 m/s after accelerating down the plane from rest a distance of 1.09 m.  If the incline is 31.5</a:t>
            </a:r>
            <a:r>
              <a:rPr lang="en-US" baseline="30000"/>
              <a:t>o</a:t>
            </a:r>
            <a:r>
              <a:rPr lang="en-US"/>
              <a:t>, what is the force of friction between the block and the plane?</a:t>
            </a:r>
          </a:p>
          <a:p>
            <a:r>
              <a:rPr lang="en-US"/>
              <a:t>Hint – find the acceleration, then the parallel force of gravity, and then set up F = ma  (Use g = 9.81 N/kg)</a:t>
            </a:r>
          </a:p>
          <a:p>
            <a:endParaRPr lang="en-US"/>
          </a:p>
          <a:p>
            <a:r>
              <a:rPr lang="en-US"/>
              <a:t>so F|| = mgsin</a:t>
            </a: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 = (2.18)(9.81)sin(31.5) = </a:t>
            </a:r>
            <a:r>
              <a:rPr lang="el-GR">
                <a:cs typeface="Arial" charset="0"/>
              </a:rPr>
              <a:t>11.174</a:t>
            </a:r>
            <a:r>
              <a:rPr lang="en-US">
                <a:cs typeface="Arial" charset="0"/>
              </a:rPr>
              <a:t> N down the plane (-)</a:t>
            </a:r>
          </a:p>
          <a:p>
            <a:r>
              <a:rPr lang="en-US">
                <a:cs typeface="Arial" charset="0"/>
              </a:rPr>
              <a:t>suvat for the acceleration:</a:t>
            </a:r>
          </a:p>
          <a:p>
            <a:r>
              <a:rPr lang="en-US">
                <a:cs typeface="Arial" charset="0"/>
              </a:rPr>
              <a:t>v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 = u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 + 2as</a:t>
            </a:r>
          </a:p>
          <a:p>
            <a:r>
              <a:rPr lang="en-US">
                <a:cs typeface="Arial" charset="0"/>
              </a:rPr>
              <a:t>a = v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/2s = (2.52)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/(2(1.09)) = </a:t>
            </a:r>
            <a:r>
              <a:rPr lang="el-GR">
                <a:cs typeface="Arial" charset="0"/>
              </a:rPr>
              <a:t>2.913</a:t>
            </a:r>
            <a:r>
              <a:rPr lang="en-US">
                <a:cs typeface="Arial" charset="0"/>
              </a:rPr>
              <a:t> m/s/s down the plane (-)</a:t>
            </a: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set up F = ma</a:t>
            </a:r>
          </a:p>
          <a:p>
            <a:r>
              <a:rPr lang="en-US">
                <a:cs typeface="Arial" charset="0"/>
              </a:rPr>
              <a:t>&lt; -</a:t>
            </a:r>
            <a:r>
              <a:rPr lang="el-GR">
                <a:cs typeface="Arial" charset="0"/>
              </a:rPr>
              <a:t>11.174</a:t>
            </a:r>
            <a:r>
              <a:rPr lang="en-US">
                <a:cs typeface="Arial" charset="0"/>
              </a:rPr>
              <a:t> N + F&gt; = (2.18)(- </a:t>
            </a:r>
            <a:r>
              <a:rPr lang="el-GR">
                <a:cs typeface="Arial" charset="0"/>
              </a:rPr>
              <a:t>2.913</a:t>
            </a:r>
            <a:r>
              <a:rPr lang="en-US">
                <a:cs typeface="Arial" charset="0"/>
              </a:rPr>
              <a:t> m/s/s), F = </a:t>
            </a:r>
            <a:r>
              <a:rPr lang="el-GR">
                <a:cs typeface="Arial" charset="0"/>
              </a:rPr>
              <a:t>4.8236</a:t>
            </a:r>
            <a:r>
              <a:rPr lang="en-US">
                <a:cs typeface="Arial" charset="0"/>
              </a:rPr>
              <a:t> N ≈ 4.82 N (up the plane)</a:t>
            </a:r>
          </a:p>
          <a:p>
            <a:endParaRPr lang="el-GR">
              <a:cs typeface="Arial" charset="0"/>
            </a:endParaRPr>
          </a:p>
          <a:p>
            <a:endParaRPr lang="el-GR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6</cp:revision>
  <dcterms:created xsi:type="dcterms:W3CDTF">2007-11-20T17:30:22Z</dcterms:created>
  <dcterms:modified xsi:type="dcterms:W3CDTF">2014-11-12T05:53:32Z</dcterms:modified>
</cp:coreProperties>
</file>