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221CC-EA49-427D-B1D2-29A6CA89F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7DAE7-58F5-41B0-9E27-99CBE71EC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75201-5C15-43AC-A7EA-F07F6A0F6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5DAE2-B87E-4005-9D71-BA1FDE520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B0BD4-9922-4C65-B069-30F289C8A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66E7F-C44B-46C0-B154-0E86E23A8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23FB6-5C8F-4DE8-9103-2C7A3D2DF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DA582-1737-4014-AB6F-4D7E375B5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B13BD-FFF9-4129-AD91-7E37CB86F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4038E-B163-4708-AC5E-F6E9FED77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E0768-B80F-4365-B72E-8065616EB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78143F-37C0-430E-9B58-7A03606D33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0" name="Group 12"/>
          <p:cNvGrpSpPr>
            <a:grpSpLocks/>
          </p:cNvGrpSpPr>
          <p:nvPr/>
        </p:nvGrpSpPr>
        <p:grpSpPr bwMode="auto">
          <a:xfrm rot="-1640992">
            <a:off x="703263" y="1922463"/>
            <a:ext cx="5181600" cy="1600200"/>
            <a:chOff x="720" y="1872"/>
            <a:chExt cx="4800" cy="912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20" y="2496"/>
              <a:ext cx="480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344" y="1872"/>
              <a:ext cx="960" cy="62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6.50 kg</a:t>
              </a: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2448" y="19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2544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2640" y="23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22325" y="4760913"/>
            <a:ext cx="4587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block accelerates at 5.17 m/s/s down the frictionless plane.  If the incline is 28.0</a:t>
            </a:r>
            <a:r>
              <a:rPr lang="en-US" baseline="30000"/>
              <a:t>o</a:t>
            </a:r>
            <a:r>
              <a:rPr lang="en-US"/>
              <a:t>, What other force besides gravity is needed? use g = 9.81 N/kg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7239000" y="2667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5.0 kg</a:t>
            </a: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V="1">
            <a:off x="7696200" y="914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867400" y="4800600"/>
            <a:ext cx="297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the tension in the supporting cable if the mass is accelerating downwards at 3.5 m/s/s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50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6</cp:revision>
  <dcterms:created xsi:type="dcterms:W3CDTF">2007-11-20T17:30:22Z</dcterms:created>
  <dcterms:modified xsi:type="dcterms:W3CDTF">2014-11-12T05:53:47Z</dcterms:modified>
</cp:coreProperties>
</file>