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106" d="100"/>
          <a:sy n="106" d="100"/>
        </p:scale>
        <p:origin x="-8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089D1-5A36-4366-88C2-3475C0723C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5D1B2-D706-4B37-9DA5-8E90F60B3B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F8B91-58B9-417F-A26B-2471E40ECB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3EBE5-3B27-4FA4-BAFD-F64CD3A3C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248EA-DB9A-42EC-AE77-3EAC3100C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C55FE-B165-4B95-B6EC-D912CA6F2B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B9D9B-10E2-404F-A812-9FDD8A248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5B644-B29A-4AD0-B313-6F28573515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15622-CD77-4365-9A30-2CDBE62F98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FB79A-1472-4D32-A0B9-8B2295A550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AA062-C3B0-4B52-BEF0-62E7F3D30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912589-6E00-4DF7-B622-EB05B82E6A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305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/>
              <a:t>A 3.7 kg stool going +2.1 m/s skids to a halt in a distance of +2.8 m.  What is the force of friction between the stool and the ground?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912813" y="4113213"/>
            <a:ext cx="1069975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3.7 kg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81000" y="55626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381000" y="4267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2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304800" y="4724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321425" y="4114800"/>
            <a:ext cx="1069975" cy="137160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20574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4724400" y="4800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3505200" y="4495800"/>
            <a:ext cx="1068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+2.8 m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762000" y="3352800"/>
            <a:ext cx="127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+2.1 m/s</a:t>
            </a: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2286000" y="3581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88925" y="6589713"/>
            <a:ext cx="573088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-2.9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41325" y="193675"/>
            <a:ext cx="184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" y="457200"/>
            <a:ext cx="83058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/>
              <a:t>A 3.7 kg stool going +2.1 m/s skids to a halt in a distance of +2.8 m.  What is the force of friction between the stool and the ground?</a:t>
            </a:r>
          </a:p>
          <a:p>
            <a:endParaRPr lang="en-US" sz="1600" b="1"/>
          </a:p>
          <a:p>
            <a:r>
              <a:rPr lang="en-US" sz="1600" b="1"/>
              <a:t>So the acceleration is (using v</a:t>
            </a:r>
            <a:r>
              <a:rPr lang="en-US" sz="1600" b="1" baseline="30000"/>
              <a:t>2</a:t>
            </a:r>
            <a:r>
              <a:rPr lang="en-US" sz="1600" b="1"/>
              <a:t> = u</a:t>
            </a:r>
            <a:r>
              <a:rPr lang="en-US" sz="1600" b="1" baseline="30000"/>
              <a:t>2</a:t>
            </a:r>
            <a:r>
              <a:rPr lang="en-US" sz="1600" b="1"/>
              <a:t> + 2as) is -0.7875 m/s/s, so the force is (using F = ma) </a:t>
            </a:r>
          </a:p>
          <a:p>
            <a:r>
              <a:rPr lang="en-US" sz="1600" b="1"/>
              <a:t>-2.91375 N or about -2.9 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112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Times New Roman</vt:lpstr>
      <vt:lpstr>Default Design</vt:lpstr>
      <vt:lpstr>Slide 1</vt:lpstr>
      <vt:lpstr>Slide 2</vt:lpstr>
    </vt:vector>
  </TitlesOfParts>
  <Company>Tualatin High School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Tualatin Physics</dc:creator>
  <cp:lastModifiedBy>Chris Murray</cp:lastModifiedBy>
  <cp:revision>2</cp:revision>
  <dcterms:created xsi:type="dcterms:W3CDTF">2007-11-15T23:21:01Z</dcterms:created>
  <dcterms:modified xsi:type="dcterms:W3CDTF">2014-11-12T05:54:04Z</dcterms:modified>
</cp:coreProperties>
</file>