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6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7092A-A5F4-4561-9BA6-5E6917BF3CB6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6C01-4A76-4B4C-99E5-2D3CB6E8A4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A38909-91B2-42D6-A94F-309EBB2E0CEE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CFFD8-D998-45B3-BABF-241DFBEEE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F4D66-A34B-47BE-B243-90FEDACB9665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D643B-E980-4F89-9CFC-23EECE951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353BAF-000C-4447-AE12-7ED8BE9809A3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1BD4-1970-4D87-A1B7-4C2A02938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6B489F-BC50-4D6D-B718-E425141420E9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87B54-F257-4B40-9A58-1570A9AE0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E6DE19-76C8-4FFF-ADC4-F9FD5F6C2633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1D9EC-CEDE-4D78-BB16-01075C766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A2D94-63C4-4D4D-8D81-A234CC5EA4D3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A73C1-6764-4C10-8D42-1981A29B9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9E22C-15DC-47A9-8572-A57F14CFB171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4C66A-1946-4117-9C20-9C5B3DB4F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04EFA-CBE1-4B95-9459-E02D324D3FEA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D0803-DDA3-4F77-B141-236A50484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CA215-DF50-4746-BA63-26F92A2001F7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83E7D-8BD3-4893-A8E7-3362C5618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35038-3640-4FAA-9560-0EBF28E5313A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1A0C8-1426-4E34-B602-41DE43CAD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BC9311-7D30-4385-91CE-663EA34E3AF6}" type="datetime1">
              <a:rPr lang="en-US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E9A985C-C26A-403A-8321-9B6B43DCE8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309563"/>
            <a:ext cx="7905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charset="0"/>
              </a:rPr>
              <a:t>1. A 362 gram object experiences an unbalanced force of 2.31 N.  What is its acceleration? 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1512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charset="0"/>
              </a:rPr>
              <a:t>6.38 m/s/s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571500" y="309563"/>
            <a:ext cx="7905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charset="0"/>
              </a:rPr>
              <a:t>2. A 0.459 kg ball stops from +31 m/s in a distance of +0.17 m.  What net force acted on the ball?  What direction is the force? 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6942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charset="0"/>
              </a:rPr>
              <a:t>-1297 = -1300 N (opposite original direction of ball) 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571500" y="309563"/>
            <a:ext cx="7905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charset="0"/>
              </a:rPr>
              <a:t>3. When Tycho exerts 47 N of force on a 4.6 kg box, it accelerates at 5.2 m/s/s in the direction he pushes.  What is the coefficient of friction between the box and the floor?  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574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charset="0"/>
              </a:rPr>
              <a:t>.51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571500" y="309563"/>
            <a:ext cx="7905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charset="0"/>
              </a:rPr>
              <a:t>4. A 1217 kg elevator moving 5.2 m/s downward stops in 1.17 s.  What must be the tension in the supporting cable as it is stopping?  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459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charset="0"/>
              </a:rPr>
              <a:t>17,347 = 17,000 N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571500" y="309563"/>
            <a:ext cx="790575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charset="0"/>
              </a:rPr>
              <a:t>5. A 63.0 kg mass accelerates at 2.16 m/s/s down (The mass is sliding down the incline as well) a 35.0</a:t>
            </a:r>
            <a:r>
              <a:rPr lang="en-US" sz="2000" baseline="30000">
                <a:latin typeface="Calibri" charset="0"/>
              </a:rPr>
              <a:t>o</a:t>
            </a:r>
            <a:r>
              <a:rPr lang="en-US" sz="2000">
                <a:latin typeface="Calibri" charset="0"/>
              </a:rPr>
              <a:t> incline where the coefficient of kinetic friction is 0.150.  What external force must be acting along the plane for this to happen?  What direction is the force?  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571500" y="5011738"/>
            <a:ext cx="2168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charset="0"/>
              </a:rPr>
              <a:t>142 N up the plane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201</Words>
  <Application>Microsoft Office PowerPoint</Application>
  <PresentationFormat>On-screen Show (16:10)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Office Theme</vt:lpstr>
      <vt:lpstr>Slide 1</vt:lpstr>
      <vt:lpstr>Slide 2</vt:lpstr>
      <vt:lpstr>Slide 3</vt:lpstr>
      <vt:lpstr>Slide 4</vt:lpstr>
      <vt:lpstr>Slide 5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4</cp:revision>
  <dcterms:created xsi:type="dcterms:W3CDTF">2012-11-14T17:29:13Z</dcterms:created>
  <dcterms:modified xsi:type="dcterms:W3CDTF">2021-03-03T21:41:31Z</dcterms:modified>
</cp:coreProperties>
</file>