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8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47092A-A5F4-4561-9BA6-5E6917BF3CB6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26C01-4A76-4B4C-99E5-2D3CB6E8A4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A38909-91B2-42D6-A94F-309EBB2E0CEE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CFFD8-D998-45B3-BABF-241DFBEEE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F4D66-A34B-47BE-B243-90FEDACB9665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D643B-E980-4F89-9CFC-23EECE951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353BAF-000C-4447-AE12-7ED8BE9809A3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91BD4-1970-4D87-A1B7-4C2A02938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6B489F-BC50-4D6D-B718-E425141420E9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87B54-F257-4B40-9A58-1570A9AE0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E6DE19-76C8-4FFF-ADC4-F9FD5F6C2633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1D9EC-CEDE-4D78-BB16-01075C766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9A2D94-63C4-4D4D-8D81-A234CC5EA4D3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A73C1-6764-4C10-8D42-1981A29B9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9E22C-15DC-47A9-8572-A57F14CFB171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4C66A-1946-4117-9C20-9C5B3DB4F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04EFA-CBE1-4B95-9459-E02D324D3FEA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D0803-DDA3-4F77-B141-236A50484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CA215-DF50-4746-BA63-26F92A2001F7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83E7D-8BD3-4893-A8E7-3362C5618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35038-3640-4FAA-9560-0EBF28E5313A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1A0C8-1426-4E34-B602-41DE43CAD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BC9311-7D30-4385-91CE-663EA34E3AF6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E9A985C-C26A-403A-8321-9B6B43DCE8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6. A 45.0 kg mass weighs 73.0 N on the moon.  What is the "g" (The gravitational field strength) of the moon?</a:t>
            </a:r>
            <a:endParaRPr lang="en-US" sz="2400" dirty="0">
              <a:latin typeface="+mn-l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9500" y="5140800"/>
            <a:ext cx="150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1.62 N/kg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7. What net force would accelerate a 6.80 kg mass from rest a distance of 24.0 m in 5.00 s?</a:t>
            </a:r>
            <a:endParaRPr lang="en-US" sz="2400" dirty="0">
              <a:latin typeface="+mn-l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9500" y="5140800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13.1 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8. A 72.0 kg mass accelerates from 5.70 m/s to 18.0 m/s in 4.00 s.  What net force acted?</a:t>
            </a:r>
            <a:endParaRPr lang="en-US" sz="2400" dirty="0">
              <a:latin typeface="+mn-l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9500" y="5140800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 221 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9. A 12.0 kg mass accelerates from 6.20 m/s to 15.0 m/s over a distance of 21.0 m.  What net force acted?</a:t>
            </a:r>
          </a:p>
          <a:p>
            <a:endParaRPr lang="en-US" sz="2400" dirty="0">
              <a:latin typeface="+mn-l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9500" y="5140800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53.3 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10. A 24.0 N net force acts on a 8.00 kg mass.  If it accelerates from rest, what is the final velocity in 14.0 s?</a:t>
            </a:r>
            <a:endParaRPr lang="en-US" sz="2400" dirty="0">
              <a:latin typeface="+mn-l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9500" y="5140800"/>
            <a:ext cx="1449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 42.0 m/s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11. A net force of 26.0 N acts on a 3.80 kg mass.  After what time would the mass reach a speed of 27.0 m/s from rest?</a:t>
            </a:r>
            <a:endParaRPr lang="en-US" sz="2400" dirty="0">
              <a:latin typeface="+mn-l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9500" y="5140800"/>
            <a:ext cx="1023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3.95 s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12. A net force of 36.0 N acts on a 8.50 kg mass.  What will be its displacement from rest if it accelerates for 4.10 s?</a:t>
            </a:r>
            <a:endParaRPr lang="en-US" sz="2400" dirty="0">
              <a:latin typeface="+mn-l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9500" y="5140800"/>
            <a:ext cx="1125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35.6 m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1. What is the acceleration of a 4.39 kg mass if there is an net force of 12.5 N on it? (2.85 m/s/s)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2. What is the mass of an object that weighs 764 N on earth? </a:t>
            </a:r>
          </a:p>
          <a:p>
            <a:r>
              <a:rPr lang="en-US" sz="2400" dirty="0" smtClean="0">
                <a:latin typeface="+mn-lt"/>
              </a:rPr>
              <a:t>(77.9 kg)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3. What net force would accelerate a 2.10 kg mass at 7.80 m/s/s? (16.4 N)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4. What net force would accelerate a 0.145 kg baseball from rest to 38.0 m/s in a distance of 0.985 m? (106 N)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5. If there is a net force of 42.0 N on a 3.60 kg mass, what time would it cover 37.0 m from rest? (2.52 s)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4. What is the weight on earth of a 60.0 kg boy named </a:t>
            </a:r>
            <a:r>
              <a:rPr lang="en-US" sz="2400" dirty="0" err="1" smtClean="0">
                <a:latin typeface="+mn-lt"/>
              </a:rPr>
              <a:t>Brennen</a:t>
            </a:r>
            <a:r>
              <a:rPr lang="en-US" sz="2400" dirty="0" smtClean="0">
                <a:latin typeface="+mn-lt"/>
              </a:rPr>
              <a:t>?</a:t>
            </a:r>
            <a:endParaRPr lang="en-US" sz="2400" dirty="0">
              <a:latin typeface="+mn-l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9500" y="5140800"/>
            <a:ext cx="1007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589 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47500" y="208800"/>
            <a:ext cx="8622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5. What mass on earth weighs 730. N?</a:t>
            </a:r>
            <a:endParaRPr lang="en-US" sz="2400" dirty="0">
              <a:latin typeface="+mn-l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39500" y="5140800"/>
            <a:ext cx="1194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74.4 kg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359</Words>
  <Application>Microsoft Office PowerPoint</Application>
  <PresentationFormat>On-screen Show (16:10)</PresentationFormat>
  <Paragraphs>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ＭＳ Ｐゴシック</vt:lpstr>
      <vt:lpstr>Arial</vt:lpstr>
      <vt:lpstr>Office Theme</vt:lpstr>
      <vt:lpstr>FA</vt:lpstr>
      <vt:lpstr>Slide 2</vt:lpstr>
      <vt:lpstr>Slide 3</vt:lpstr>
      <vt:lpstr>Slide 4</vt:lpstr>
      <vt:lpstr>Slide 5</vt:lpstr>
      <vt:lpstr>Slide 6</vt:lpstr>
      <vt:lpstr>quizlette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Chris Murray</cp:lastModifiedBy>
  <cp:revision>6</cp:revision>
  <dcterms:created xsi:type="dcterms:W3CDTF">2012-11-14T17:29:13Z</dcterms:created>
  <dcterms:modified xsi:type="dcterms:W3CDTF">2021-03-03T21:50:51Z</dcterms:modified>
</cp:coreProperties>
</file>