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336" r:id="rId2"/>
    <p:sldId id="323" r:id="rId3"/>
    <p:sldId id="324" r:id="rId4"/>
    <p:sldId id="325" r:id="rId5"/>
    <p:sldId id="326" r:id="rId6"/>
    <p:sldId id="327" r:id="rId7"/>
    <p:sldId id="328" r:id="rId8"/>
    <p:sldId id="335" r:id="rId9"/>
    <p:sldId id="329" r:id="rId10"/>
    <p:sldId id="330" r:id="rId11"/>
    <p:sldId id="331" r:id="rId12"/>
    <p:sldId id="332" r:id="rId13"/>
    <p:sldId id="333" r:id="rId14"/>
    <p:sldId id="334" r:id="rId15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66FF"/>
    <a:srgbClr val="FF0000"/>
    <a:srgbClr val="FF3300"/>
  </p:clrMru>
  <p:extLst>
    <p:ext uri="{E76CE94A-603C-4142-B9EB-6D1370010A27}">
      <p14:discardImageEditData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mv="urn:schemas-microsoft-com:mac:vml" xmlns="" xmlns:p14="http://schemas.microsoft.com/office/powerpoint/2010/main" val="0"/>
    </p:ext>
    <p:ext uri="{D31A062A-798A-4329-ABDD-BBA856620510}">
      <p14:defaultImageDpi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mv="urn:schemas-microsoft-com:mac:vml"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112" y="-824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C2E813-E322-F448-ACF2-90C6041EAA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mv="urn:schemas-microsoft-com:mac:vml" xmlns="" xmlns:p14="http://schemas.microsoft.com/office/powerpoint/2010/main" val="48619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2B6459-0C13-FA4D-B8BA-E106A18B8B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mv="urn:schemas-microsoft-com:mac:vml" xmlns="" xmlns:p14="http://schemas.microsoft.com/office/powerpoint/2010/main" val="94794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FD49D-0866-F64A-850D-C93B1B23A8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mv="urn:schemas-microsoft-com:mac:vml" xmlns="" xmlns:p14="http://schemas.microsoft.com/office/powerpoint/2010/main" val="57272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5AC57-F457-E44B-9233-CE361D9DAC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mv="urn:schemas-microsoft-com:mac:vml" xmlns="" xmlns:p14="http://schemas.microsoft.com/office/powerpoint/2010/main" val="397748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751BE-E858-3E4D-84FC-8826CF1139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mv="urn:schemas-microsoft-com:mac:vml" xmlns="" xmlns:p14="http://schemas.microsoft.com/office/powerpoint/2010/main" val="367718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CC816-B632-4F40-A8D4-476BDC4323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mv="urn:schemas-microsoft-com:mac:vml" xmlns="" xmlns:p14="http://schemas.microsoft.com/office/powerpoint/2010/main" val="531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3D77C-E77B-AB40-BF14-82FEFAB2C8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mv="urn:schemas-microsoft-com:mac:vml" xmlns="" xmlns:p14="http://schemas.microsoft.com/office/powerpoint/2010/main" val="3234460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46F2B5-D919-E647-B989-E2788A78BC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mv="urn:schemas-microsoft-com:mac:vml" xmlns="" xmlns:p14="http://schemas.microsoft.com/office/powerpoint/2010/main" val="288151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B3BDD-D05F-634B-BC5B-FF81D4EBC9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mv="urn:schemas-microsoft-com:mac:vml" xmlns="" xmlns:p14="http://schemas.microsoft.com/office/powerpoint/2010/main" val="172861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62E8B-694C-FD4E-A909-70E33058AE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mv="urn:schemas-microsoft-com:mac:vml" xmlns="" xmlns:p14="http://schemas.microsoft.com/office/powerpoint/2010/main" val="1511494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35AB7B-38CF-9D43-8EDC-34299683DD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mv="urn:schemas-microsoft-com:mac:vml" xmlns="" xmlns:p14="http://schemas.microsoft.com/office/powerpoint/2010/main" val="206157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65D2DA-3278-0D4D-AAA3-9FA301EFA7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0" y="5253335"/>
            <a:ext cx="3733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 68.4 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2587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0" y="4991100"/>
            <a:ext cx="8458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 4.1 m/s/s, 3.2 m/s/s, 3.5 m/s/s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3086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0" y="5067300"/>
            <a:ext cx="899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 b (14.0 N, 51 degrees, 0.520 m/s/s)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350" y="-38100"/>
            <a:ext cx="9156700" cy="1727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714500"/>
            <a:ext cx="1626485" cy="2355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0" y="5067300"/>
            <a:ext cx="7086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 101 N, 0.719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07500" cy="1714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0" y="5253335"/>
            <a:ext cx="1600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answer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0" y="5253335"/>
            <a:ext cx="1600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answer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0" y="5253335"/>
            <a:ext cx="518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 -7.80E2 N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94610" cy="16672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0" y="5067300"/>
            <a:ext cx="5791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 1.3E4 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774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0" y="5067300"/>
            <a:ext cx="6934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 3.8 m/s/s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257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0" y="5067300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 1.0E2 N, 0 N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18600" cy="162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0" y="4991100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 a (0.98)  b (0.91)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0" y="0"/>
            <a:ext cx="9080500" cy="200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0" y="4991100"/>
            <a:ext cx="899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 73 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82100" cy="162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0" y="4991100"/>
            <a:ext cx="4953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 4.1 m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32900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0" y="4991100"/>
            <a:ext cx="8763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 </a:t>
            </a:r>
            <a:r>
              <a:rPr lang="en-US" dirty="0" smtClean="0"/>
              <a:t>11.3kg, 0.88 </a:t>
            </a:r>
            <a:r>
              <a:rPr lang="en-US" dirty="0" err="1" smtClean="0"/>
              <a:t>m/s/s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" y="0"/>
            <a:ext cx="9029700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2381</TotalTime>
  <Words>91</Words>
  <Application>Microsoft Office PowerPoint</Application>
  <PresentationFormat>On-screen Show (16:10)</PresentationFormat>
  <Paragraphs>14</Paragraphs>
  <Slides>14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Tualatin High School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Chris</cp:lastModifiedBy>
  <cp:revision>198</cp:revision>
  <dcterms:created xsi:type="dcterms:W3CDTF">2015-12-01T03:25:17Z</dcterms:created>
  <dcterms:modified xsi:type="dcterms:W3CDTF">2015-12-01T03:42:28Z</dcterms:modified>
</cp:coreProperties>
</file>