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27.xml" ContentType="application/vnd.openxmlformats-officedocument.presentationml.slide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28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323" r:id="rId2"/>
    <p:sldId id="325" r:id="rId3"/>
    <p:sldId id="329" r:id="rId4"/>
    <p:sldId id="326" r:id="rId5"/>
    <p:sldId id="327" r:id="rId6"/>
    <p:sldId id="328" r:id="rId7"/>
    <p:sldId id="351" r:id="rId8"/>
    <p:sldId id="324" r:id="rId9"/>
    <p:sldId id="330" r:id="rId10"/>
    <p:sldId id="331" r:id="rId11"/>
    <p:sldId id="332" r:id="rId12"/>
    <p:sldId id="333" r:id="rId13"/>
    <p:sldId id="334" r:id="rId14"/>
    <p:sldId id="352" r:id="rId15"/>
    <p:sldId id="335" r:id="rId16"/>
    <p:sldId id="336" r:id="rId17"/>
    <p:sldId id="338" r:id="rId18"/>
    <p:sldId id="339" r:id="rId19"/>
    <p:sldId id="340" r:id="rId20"/>
    <p:sldId id="341" r:id="rId21"/>
    <p:sldId id="349" r:id="rId22"/>
    <p:sldId id="337" r:id="rId23"/>
    <p:sldId id="343" r:id="rId24"/>
    <p:sldId id="344" r:id="rId25"/>
    <p:sldId id="345" r:id="rId26"/>
    <p:sldId id="346" r:id="rId27"/>
    <p:sldId id="347" r:id="rId28"/>
    <p:sldId id="350" r:id="rId29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112" y="-82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A 4.25 kg block of wood has a kinetic coefficient of friction of 0.120 between it and the level floor.</a:t>
            </a:r>
          </a:p>
          <a:p>
            <a:endParaRPr lang="en-US" dirty="0" smtClean="0"/>
          </a:p>
          <a:p>
            <a:r>
              <a:rPr lang="en-US" dirty="0" smtClean="0"/>
              <a:t> 0. Find the force of friction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b. If the box is sliding to the right, and we exert a force of 6.90 N to the left, what is the acceleration?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757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(-2.70 m/s/s)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c. The box is sliding to the right, but is decelerating at  3.30 m/s/s, what outside force besides friction is acting on it?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3308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(-10.0 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d. If the box is sliding and accelerating to the left at 4.90 m/s/s, what force must be acting on it?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3308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(-32.6 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e. The box slides from rest to the right reaching a velocity of 14.5 m/s in a distance of 16.8 m.  What outside force was acting?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4013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mtClean="0"/>
              <a:t>(+39.7 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 smtClean="0"/>
              <a:t>2. There is a coefficient of kinetic friction of 0.105 between a 4.75 kg block of wood and the level floor.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0. Find the force of friction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26965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(4.8927 N ≈ 4.89 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a. If there is a force of 8.20 N to the right, and the block is sliding to the right, what is the acceleration?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7764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+0.696 m/s/s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b. If the block is sliding to the left, and there is a force of  2.70 N to the left, what is the acceleration of the block?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7764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+0.462 m/s/s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c. What applied force would make the block accelerate and slide to the right at 4.30 m/s/s?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1961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+25.3 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d. If the block is sliding to the left, but is decelerating at 7.10 m/s/s, what force must be applied to it?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1961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+28.8 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If the block is sliding to the right, and I exert a force of 7.80 N to the right, what is the acceleration of the block? </a:t>
            </a:r>
          </a:p>
          <a:p>
            <a:r>
              <a:rPr lang="en-US" dirty="0" smtClean="0"/>
              <a:t>(+0.658 m/s/s)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e. If you apply 8.90 N to the right and the block starts to slide to the right from rest, what will be the velocity in 8.00 seconds?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417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+6.75 m/s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 smtClean="0"/>
              <a:t>3. There is a coefficient of kinetic friction of 0.310 between an 8.35 kg block of wood and the level floor.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0. Find the force of friction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30043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(25.3932 N ≈ 25.39 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 smtClean="0"/>
              <a:t>3. There is a coefficient of kinetic friction of 0.310 between an 8.35 kg block of wood and the level floor</a:t>
            </a:r>
            <a:r>
              <a:rPr lang="en-US" b="1" dirty="0" smtClean="0"/>
              <a:t>.  </a:t>
            </a:r>
            <a:r>
              <a:rPr lang="en-US" dirty="0" smtClean="0"/>
              <a:t>(F</a:t>
            </a:r>
            <a:r>
              <a:rPr lang="en-US" baseline="-25000" dirty="0" smtClean="0"/>
              <a:t>f</a:t>
            </a:r>
            <a:r>
              <a:rPr lang="en-US" dirty="0" smtClean="0"/>
              <a:t> =</a:t>
            </a:r>
            <a:r>
              <a:rPr lang="en-US" b="1" dirty="0" smtClean="0"/>
              <a:t> </a:t>
            </a:r>
            <a:r>
              <a:rPr lang="en-US" dirty="0" smtClean="0"/>
              <a:t>25.3932)</a:t>
            </a:r>
            <a:endParaRPr lang="en-US" b="1" dirty="0" smtClean="0"/>
          </a:p>
          <a:p>
            <a:pPr eaLnBrk="1" hangingPunct="1"/>
            <a:r>
              <a:rPr lang="en-US" dirty="0" smtClean="0"/>
              <a:t>a</a:t>
            </a:r>
            <a:r>
              <a:rPr lang="en-US" dirty="0" smtClean="0"/>
              <a:t>. If the block is sliding to the right, and there is a force of 13.0 N to the right, what is the acceleration?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5520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-1.48 m/s/s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 smtClean="0"/>
              <a:t>3. There is a coefficient of kinetic friction of 0.310 between an 8.35 kg block of wood and the level floor.  </a:t>
            </a:r>
            <a:r>
              <a:rPr lang="en-US" dirty="0" smtClean="0"/>
              <a:t>(F</a:t>
            </a:r>
            <a:r>
              <a:rPr lang="en-US" baseline="-25000" dirty="0" smtClean="0"/>
              <a:t>f</a:t>
            </a:r>
            <a:r>
              <a:rPr lang="en-US" dirty="0" smtClean="0"/>
              <a:t> =</a:t>
            </a:r>
            <a:r>
              <a:rPr lang="en-US" b="1" dirty="0" smtClean="0"/>
              <a:t> </a:t>
            </a:r>
            <a:r>
              <a:rPr lang="en-US" dirty="0" smtClean="0"/>
              <a:t>25.3932</a:t>
            </a:r>
            <a:r>
              <a:rPr lang="en-US" dirty="0" smtClean="0"/>
              <a:t>)</a:t>
            </a:r>
            <a:r>
              <a:rPr lang="en-US" b="1" dirty="0" smtClean="0"/>
              <a:t> </a:t>
            </a:r>
          </a:p>
          <a:p>
            <a:pPr eaLnBrk="1" hangingPunct="1"/>
            <a:r>
              <a:rPr lang="en-US" dirty="0" err="1" smtClean="0"/>
              <a:t>b</a:t>
            </a:r>
            <a:r>
              <a:rPr lang="en-US" dirty="0" smtClean="0"/>
              <a:t>. If the block is sliding to the right, but there is a force of 12.4 N to the left, what is the acceleration?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5520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-4.53 m/s/s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 smtClean="0"/>
              <a:t>3. There is a coefficient of kinetic friction of 0.310 between an 8.35 kg block of wood and the level floor.  </a:t>
            </a:r>
            <a:r>
              <a:rPr lang="en-US" dirty="0" smtClean="0"/>
              <a:t>(F</a:t>
            </a:r>
            <a:r>
              <a:rPr lang="en-US" baseline="-25000" dirty="0" smtClean="0"/>
              <a:t>f</a:t>
            </a:r>
            <a:r>
              <a:rPr lang="en-US" dirty="0" smtClean="0"/>
              <a:t> =</a:t>
            </a:r>
            <a:r>
              <a:rPr lang="en-US" b="1" dirty="0" smtClean="0"/>
              <a:t> </a:t>
            </a:r>
            <a:r>
              <a:rPr lang="en-US" dirty="0" smtClean="0"/>
              <a:t>25.3932)</a:t>
            </a:r>
            <a:endParaRPr lang="en-US" b="1" dirty="0" smtClean="0"/>
          </a:p>
          <a:p>
            <a:pPr eaLnBrk="1" hangingPunct="1"/>
            <a:r>
              <a:rPr lang="en-US" dirty="0" err="1" smtClean="0"/>
              <a:t>c</a:t>
            </a:r>
            <a:r>
              <a:rPr lang="en-US" dirty="0" smtClean="0"/>
              <a:t>. If the block is sliding to the left, but is decelerating at 2.80 m/s/s, what outside force must be acting?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-2.01 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 smtClean="0"/>
              <a:t>3. There is a coefficient of kinetic friction of 0.310 between an 8.35 kg block of wood and the level floor.  </a:t>
            </a:r>
            <a:r>
              <a:rPr lang="en-US" dirty="0" smtClean="0"/>
              <a:t>(F</a:t>
            </a:r>
            <a:r>
              <a:rPr lang="en-US" baseline="-25000" dirty="0" smtClean="0"/>
              <a:t>f</a:t>
            </a:r>
            <a:r>
              <a:rPr lang="en-US" dirty="0" smtClean="0"/>
              <a:t> =</a:t>
            </a:r>
            <a:r>
              <a:rPr lang="en-US" b="1" dirty="0" smtClean="0"/>
              <a:t> </a:t>
            </a:r>
            <a:r>
              <a:rPr lang="en-US" dirty="0" smtClean="0"/>
              <a:t>25.3932)</a:t>
            </a:r>
            <a:endParaRPr lang="en-US" b="1" dirty="0" smtClean="0"/>
          </a:p>
          <a:p>
            <a:pPr eaLnBrk="1" hangingPunct="1"/>
            <a:r>
              <a:rPr lang="en-US" dirty="0" err="1" smtClean="0"/>
              <a:t>d</a:t>
            </a:r>
            <a:r>
              <a:rPr lang="en-US" dirty="0" smtClean="0"/>
              <a:t>. If the block is sliding to the right, but is decelerating at 7.36 m/s/s, what is the force acting on the block?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1256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-36.1 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 smtClean="0"/>
              <a:t>3. There is a coefficient of kinetic friction of 0.310 between an 8.35 kg block of wood and the level floor.  </a:t>
            </a:r>
            <a:r>
              <a:rPr lang="en-US" dirty="0" smtClean="0"/>
              <a:t>(F</a:t>
            </a:r>
            <a:r>
              <a:rPr lang="en-US" baseline="-25000" dirty="0" smtClean="0"/>
              <a:t>f</a:t>
            </a:r>
            <a:r>
              <a:rPr lang="en-US" dirty="0" smtClean="0"/>
              <a:t> =</a:t>
            </a:r>
            <a:r>
              <a:rPr lang="en-US" b="1" dirty="0" smtClean="0"/>
              <a:t> </a:t>
            </a:r>
            <a:r>
              <a:rPr lang="en-US" dirty="0" smtClean="0"/>
              <a:t>25.3932)</a:t>
            </a:r>
            <a:endParaRPr lang="en-US" b="1" dirty="0" smtClean="0"/>
          </a:p>
          <a:p>
            <a:pPr eaLnBrk="1" hangingPunct="1"/>
            <a:r>
              <a:rPr lang="en-US" dirty="0" err="1" smtClean="0"/>
              <a:t>e</a:t>
            </a:r>
            <a:r>
              <a:rPr lang="en-US" dirty="0" smtClean="0"/>
              <a:t>. From rest the block reaches a speed of 15.0 m/s from rest in a distance of 20.0 m.  What force was acting?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1961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+72.4 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 If the block is sliding to the left, and I exert a force of 3.50 N to the right, what is the acceleration of the block? </a:t>
            </a:r>
          </a:p>
          <a:p>
            <a:r>
              <a:rPr lang="en-US" dirty="0" smtClean="0"/>
              <a:t>(+2.00 m/s/s)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3. If the block is sliding to the right, and accelerating to the right at 2.35 m/s/s, what must be the outside force acting on the block? </a:t>
            </a:r>
          </a:p>
          <a:p>
            <a:pPr eaLnBrk="1" hangingPunct="1"/>
            <a:r>
              <a:rPr lang="en-US" dirty="0" smtClean="0"/>
              <a:t>(+15.0 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4. If the block is sliding to the left, but is decelerating at 3.12 m/s/s, what must be the outside force acting on the block? (+8.26 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5. If the block is initially sliding to the right at 3.50 m/s, and stops in a distance of 1.50 m, what outside force acted on the block as it was stopping? (-12.4 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 smtClean="0"/>
              <a:t>1. There is a coefficient of kinetic friction of 0.140 between a 5.20 kg box and the level floor.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0. Find the force of friction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28504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(7.14168 N ≈ 7.14 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a. If the box is sliding to the left, and we exert a force of 5.50 N to the right, what is the acceleration?</a:t>
            </a:r>
          </a:p>
          <a:p>
            <a:pPr eaLnBrk="1" hangingPunct="1"/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8277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(+2.43 m/s/s)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2315</TotalTime>
  <Words>993</Words>
  <Application>Microsoft Office PowerPoint</Application>
  <PresentationFormat>On-screen Show (16:10)</PresentationFormat>
  <Paragraphs>58</Paragraphs>
  <Slides>28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191</cp:revision>
  <dcterms:created xsi:type="dcterms:W3CDTF">2016-11-28T23:13:12Z</dcterms:created>
  <dcterms:modified xsi:type="dcterms:W3CDTF">2016-11-28T23:15:49Z</dcterms:modified>
</cp:coreProperties>
</file>