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3" r:id="rId2"/>
    <p:sldId id="335" r:id="rId3"/>
    <p:sldId id="336" r:id="rId4"/>
    <p:sldId id="337" r:id="rId5"/>
    <p:sldId id="338" r:id="rId6"/>
    <p:sldId id="339" r:id="rId7"/>
    <p:sldId id="324" r:id="rId8"/>
    <p:sldId id="340" r:id="rId9"/>
    <p:sldId id="341" r:id="rId10"/>
    <p:sldId id="342" r:id="rId11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-63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A 1.60 kg mass hangs on a rope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 0. Find the force of </a:t>
            </a:r>
            <a:r>
              <a:rPr lang="en-US" dirty="0" smtClean="0"/>
              <a:t>gravity acting on the mass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does the tension need to be in the rope to accelerate the mass upwards at 3.56 m/s/s?  (+21.4 N 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What is the acceleration of the mass if the tension in the rope is 19.3 N?  (+2.25 m/s/s)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is the tension in the rope if the mass is accelerating downwards at 7.20 m/s/s?  (+4.18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If the tension in the rope is 23.5 N, what time will it take the mass to start from rest and move upward 3.40 m?  </a:t>
            </a:r>
          </a:p>
          <a:p>
            <a:r>
              <a:rPr lang="en-US" dirty="0" smtClean="0"/>
              <a:t>(1.18 s)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The mass is moving upwards at 5.30 m/s and stops in a distance of 2.80 m.   What is the tension in the rope as it is stopping?   (+7.67 N)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dirty="0" smtClean="0"/>
              <a:t>question</a:t>
            </a:r>
            <a:endParaRPr lang="en-US" dirty="0"/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52400" y="51390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 smtClean="0"/>
              <a:t>(number)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2308</TotalTime>
  <Words>164</Words>
  <Application>Microsoft Office PowerPoint</Application>
  <PresentationFormat>On-screen Show (16:10)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188</cp:revision>
  <dcterms:created xsi:type="dcterms:W3CDTF">2012-09-06T04:44:39Z</dcterms:created>
  <dcterms:modified xsi:type="dcterms:W3CDTF">2014-11-21T16:11:22Z</dcterms:modified>
</cp:coreProperties>
</file>