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23" r:id="rId2"/>
    <p:sldId id="335" r:id="rId3"/>
    <p:sldId id="336" r:id="rId4"/>
    <p:sldId id="337" r:id="rId5"/>
    <p:sldId id="338" r:id="rId6"/>
    <p:sldId id="339" r:id="rId7"/>
    <p:sldId id="343" r:id="rId8"/>
    <p:sldId id="324" r:id="rId9"/>
    <p:sldId id="340" r:id="rId10"/>
    <p:sldId id="341" r:id="rId11"/>
    <p:sldId id="342" r:id="rId12"/>
    <p:sldId id="344" r:id="rId13"/>
    <p:sldId id="345" r:id="rId14"/>
    <p:sldId id="346" r:id="rId15"/>
    <p:sldId id="347" r:id="rId1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1.60 kg mass hangs on a rope.</a:t>
            </a:r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 0. Find the force of gravity acting on the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1. A 6.32 kg flour baby hangs on a cord.</a:t>
            </a:r>
            <a:endParaRPr lang="en-US" dirty="0" smtClean="0"/>
          </a:p>
          <a:p>
            <a:r>
              <a:rPr lang="en-US" dirty="0" smtClean="0"/>
              <a:t>c. If the tension in the cord is 130. N, what is the acceleration of the flour baby?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827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(+10.8 m/s/s)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1. A 6.32 kg flour baby hangs on a cord.</a:t>
            </a:r>
            <a:endParaRPr lang="en-US" dirty="0" smtClean="0"/>
          </a:p>
          <a:p>
            <a:r>
              <a:rPr lang="en-US" dirty="0" smtClean="0"/>
              <a:t>d. If the flour baby is moving downwards at 5.50 m/s, and stops in 1.51 s, what was the tension in the cord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401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(+85.0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1. A 6.32 kg flour baby hangs on a cord.</a:t>
            </a:r>
            <a:endParaRPr lang="en-US" dirty="0" smtClean="0"/>
          </a:p>
          <a:p>
            <a:r>
              <a:rPr lang="en-US" dirty="0" smtClean="0"/>
              <a:t>e. There is a tension in the cord of 40.0 N.  If the flour baby is initially at rest, what is the displacement of the flour baby 4.50 s later?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46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(-35.2 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question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(number)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question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(number)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question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(number)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What does the tension need to be in the rope to accelerate the mass upwards at 3.56 m/s/s?  (+21.4 N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 What is the acceleration of the mass if the tension in the rope is 19.3 N?  (+2.25 m/s/s)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is the tension in the rope if the mass is accelerating downwards at 7.20 m/s/s?  (+4.18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If the tension in the rope is 23.5 N, what time will it take the mass to start from rest and move upward 3.40 m?  </a:t>
            </a:r>
          </a:p>
          <a:p>
            <a:r>
              <a:rPr lang="en-US" dirty="0" smtClean="0"/>
              <a:t>(1.18 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The mass is moving upwards at 5.30 m/s and stops in a distance of 2.80 m.   What is the tension in the rope as it is stopping?   (+7.67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1. A 6.32 kg flour baby hangs on a cord.</a:t>
            </a:r>
            <a:endParaRPr lang="en-US" dirty="0" smtClean="0"/>
          </a:p>
          <a:p>
            <a:r>
              <a:rPr lang="en-US" dirty="0" smtClean="0"/>
              <a:t>a. What is the tension in the cord if the flour baby is accelerating upwards at 5.40 m/s/s?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401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(+96.1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1. A 6.32 kg flour baby hangs on a cord.</a:t>
            </a:r>
            <a:endParaRPr lang="en-US" dirty="0" smtClean="0"/>
          </a:p>
          <a:p>
            <a:r>
              <a:rPr lang="en-US" dirty="0" smtClean="0"/>
              <a:t>b. If the flour baby is accelerating downwards at 2.70 m/s/s, what is the tension in the cord?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(+44.9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415</Words>
  <Application>Microsoft Office PowerPoint</Application>
  <PresentationFormat>On-screen Show (16:10)</PresentationFormat>
  <Paragraphs>31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190</cp:revision>
  <dcterms:created xsi:type="dcterms:W3CDTF">2016-11-28T23:28:56Z</dcterms:created>
  <dcterms:modified xsi:type="dcterms:W3CDTF">2016-11-28T23:40:33Z</dcterms:modified>
</cp:coreProperties>
</file>