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5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BFFEE-3A6F-6F49-873B-D82749247E1B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0FA1-028D-1D42-8460-1E1B031CF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F395C-EF55-9749-B80B-311ED3304759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A517-E436-D045-A443-247DD20E4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0A3E3-03EA-6F48-B421-5B235939AC38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3334-F644-DC4A-A942-A4CCEF46F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62BF0-825D-D24B-96AD-BE7B343CA090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8DFAF-D8FC-DF41-B0E3-570A6A1ED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392DE-18C6-5342-BBDB-4F3C86FD9D90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E340-B71A-424D-B607-F41464969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EA6777-52B5-6F49-8120-083236B532B6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A667D-2D95-ED48-9714-A6FF762A8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97789-6EB2-2144-A1F9-140D9789FE5D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FA089-49D8-2D4A-BBB8-5A547E488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65339-4E5D-4744-BF49-E57218540063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4CE64-733E-DE4C-82AA-3EE605B11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DD96F-F294-4C40-AFFE-26BA09F4D0B7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08C9-140F-6447-943A-9D89ADC4A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20BE7-C7C4-B84A-9945-FBCCEA435535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B370B-6EDC-2549-93AA-AC4C3E212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AB3DF-A84E-3B4E-974C-C6A145C60B4F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080DF-795E-E94E-8747-B439FC9FF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FF653E4-212C-AA40-86C0-9F77D0C3A60C}" type="datetime1">
              <a:rPr lang="en-US"/>
              <a:pPr/>
              <a:t>11/10/13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EA4E2B-0640-A84C-83C4-A14484888F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5a. </a:t>
            </a:r>
            <a:r>
              <a:rPr lang="en-US" sz="2400" dirty="0" smtClean="0"/>
              <a:t>The plane and pulley are frictionless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a) If A has a mass of 23.1 kg, and B has a mass of 5.63 kg, what is the tension in the string, and the acceleration of the system?</a:t>
            </a:r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041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a) 44.4 N, 1.92 </a:t>
            </a:r>
            <a:r>
              <a:rPr lang="en-US" sz="2400" dirty="0" err="1" smtClean="0"/>
              <a:t>m/s/s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93" y="1925071"/>
            <a:ext cx="2987491" cy="241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7a. </a:t>
            </a:r>
            <a:r>
              <a:rPr lang="en-US" sz="2400" dirty="0" smtClean="0"/>
              <a:t>The plane and pulley are frictionless, and the plane makes an angle of 21.0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with horizontal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a) If A has a mass of 5.00 kg, and B 4.30 kg, what are the acceleration and the tension in the cable?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955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a) 6.43 </a:t>
            </a:r>
            <a:r>
              <a:rPr lang="en-US" sz="2400" dirty="0" err="1" smtClean="0"/>
              <a:t>m/s/s</a:t>
            </a:r>
            <a:r>
              <a:rPr lang="en-US" sz="2400" dirty="0" smtClean="0"/>
              <a:t> 14.6 N </a:t>
            </a:r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700867"/>
            <a:ext cx="2768600" cy="200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7b. </a:t>
            </a:r>
            <a:r>
              <a:rPr lang="en-US" sz="2400" dirty="0" smtClean="0"/>
              <a:t>The plane and pulley are frictionless, and the plane makes an angle of 21.0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with horizontal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) If A has a mass of 3.12 kg, and the tension in the cable is 2.56 N, what must the mass of B be?</a:t>
            </a:r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5534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b</a:t>
            </a:r>
            <a:r>
              <a:rPr lang="en-US" sz="2400" dirty="0" smtClean="0"/>
              <a:t>) .468 kg</a:t>
            </a:r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700867"/>
            <a:ext cx="2768600" cy="200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7c. </a:t>
            </a:r>
            <a:r>
              <a:rPr lang="en-US" sz="2400" dirty="0" smtClean="0"/>
              <a:t>The plane and pulley are frictionless, and the plane makes an angle of 21.0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with horizontal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) Using the masses from part a), suppose you observed an acceleration of only 3.50 </a:t>
            </a:r>
            <a:r>
              <a:rPr lang="en-US" sz="2400" dirty="0" err="1" smtClean="0"/>
              <a:t>m/s/s</a:t>
            </a:r>
            <a:r>
              <a:rPr lang="en-US" sz="2400" dirty="0" smtClean="0"/>
              <a:t>.  What frictional force must exist between A and the plane?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433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dirty="0" smtClean="0"/>
              <a:t>) 27.2 N</a:t>
            </a:r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700867"/>
            <a:ext cx="2768600" cy="200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8. Cable A makes an angle of 63.0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with the horizontal, and B makes an angle of 23.0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with the horizontal.  What is the tension in each cable for there to be no acceleration of the system? 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106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A = 606 </a:t>
            </a:r>
            <a:r>
              <a:rPr lang="en-US" sz="2400" dirty="0" smtClean="0"/>
              <a:t>N  B </a:t>
            </a:r>
            <a:r>
              <a:rPr lang="en-US" sz="2400" dirty="0" smtClean="0"/>
              <a:t>= 299 N</a:t>
            </a:r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55" y="2389488"/>
            <a:ext cx="27940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10. Find the third force (the equilibrant) that would prevent the system from accelerating.  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591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23.16 N At 292.8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139092"/>
            <a:ext cx="2971800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11. </a:t>
            </a:r>
            <a:r>
              <a:rPr lang="en-US" sz="2400" dirty="0" smtClean="0"/>
              <a:t>Find the third force (the equilibrant) that would prevent the system from accelerating.  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591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6.000 N At 348.9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090809"/>
            <a:ext cx="2413000" cy="231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5b. </a:t>
            </a:r>
            <a:r>
              <a:rPr lang="en-US" sz="2400" dirty="0" smtClean="0"/>
              <a:t>The plane and pulley are frictionless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) If A has a mass of 2567 kg, and B has a mass of 1.00 kg, what is the tension in the string, and the acceleration of the system?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4295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b</a:t>
            </a:r>
            <a:r>
              <a:rPr lang="en-US" sz="2400" dirty="0" smtClean="0"/>
              <a:t>) 9.81 N, 0.00382 m/s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93" y="1925071"/>
            <a:ext cx="2987491" cy="241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5c. </a:t>
            </a:r>
            <a:r>
              <a:rPr lang="en-US" sz="2400" dirty="0" smtClean="0"/>
              <a:t>The plane and pulley are frictionless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) If A has a mass of 1.00 kg, and B has a mass of 500. kg, what is the tension in the string, and the acceleration of the system?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024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dirty="0" smtClean="0"/>
              <a:t>) 9.79 N, 9.79 </a:t>
            </a:r>
            <a:r>
              <a:rPr lang="en-US" sz="2400" dirty="0" err="1" smtClean="0"/>
              <a:t>m/s/s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93" y="1925071"/>
            <a:ext cx="2987491" cy="241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5d. </a:t>
            </a:r>
            <a:r>
              <a:rPr lang="en-US" sz="2400" dirty="0" smtClean="0"/>
              <a:t>The plane and pulley are frictionless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) If A has a mass of 35.0 kg, What does B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need to be so that the system has an acceleration of 3.15 </a:t>
            </a:r>
            <a:r>
              <a:rPr lang="en-US" sz="2400" dirty="0" err="1" smtClean="0"/>
              <a:t>m/s/s</a:t>
            </a:r>
            <a:r>
              <a:rPr lang="en-US" sz="2400" dirty="0" smtClean="0"/>
              <a:t>?</a:t>
            </a:r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5534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d</a:t>
            </a:r>
            <a:r>
              <a:rPr lang="en-US" sz="2400" dirty="0" smtClean="0"/>
              <a:t>) 16.6 kg</a:t>
            </a:r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93" y="1925071"/>
            <a:ext cx="2987491" cy="241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e</a:t>
            </a:r>
            <a:r>
              <a:rPr lang="en-US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 smtClean="0"/>
              <a:t>If A has a mass of 23.1 kg, and B has a mass of 5.63 kg, what is the tension in the string, and the acceleration of the </a:t>
            </a:r>
            <a:r>
              <a:rPr lang="en-US" sz="2400" dirty="0" smtClean="0"/>
              <a:t>system if there is </a:t>
            </a:r>
            <a:r>
              <a:rPr lang="en-US" sz="2400" dirty="0" smtClean="0"/>
              <a:t>a coefficient of friction of 0.0759 between block A and the plane.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041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e</a:t>
            </a:r>
            <a:r>
              <a:rPr lang="en-US" sz="2400" dirty="0" smtClean="0"/>
              <a:t>) 47.8 N, 1.32 </a:t>
            </a:r>
            <a:r>
              <a:rPr lang="en-US" sz="2400" dirty="0" err="1" smtClean="0"/>
              <a:t>m/s/s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93" y="1925071"/>
            <a:ext cx="2987491" cy="241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6a The pulley and plane are frictionless</a:t>
            </a:r>
          </a:p>
          <a:p>
            <a:r>
              <a:rPr lang="en-US" sz="2400" dirty="0" smtClean="0"/>
              <a:t>a) If A and B both have a mass of 5.0 kg, and the plane makes an angle of 25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with the horizontal, what is the acceleration and the tension in the cable?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613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a) 2.8 </a:t>
            </a:r>
            <a:r>
              <a:rPr lang="en-US" sz="2400" dirty="0" err="1" smtClean="0"/>
              <a:t>m/s/s</a:t>
            </a:r>
            <a:r>
              <a:rPr lang="en-US" sz="2400" dirty="0" smtClean="0"/>
              <a:t>, 35 N</a:t>
            </a:r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60" y="2597193"/>
            <a:ext cx="3237207" cy="1912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6b The pulley and plane are frictionless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/>
              <a:t> A has </a:t>
            </a:r>
            <a:r>
              <a:rPr lang="en-US" sz="2400" dirty="0" smtClean="0"/>
              <a:t>a mass of 5.0 </a:t>
            </a:r>
            <a:r>
              <a:rPr lang="en-US" sz="2400" dirty="0" smtClean="0"/>
              <a:t>kg, and B has a mass of 1.78 kg, </a:t>
            </a:r>
            <a:r>
              <a:rPr lang="en-US" sz="2400" dirty="0" smtClean="0"/>
              <a:t>and the plane makes an angle of 25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with the </a:t>
            </a:r>
            <a:r>
              <a:rPr lang="en-US" sz="2400" dirty="0" smtClean="0"/>
              <a:t>horizontal.  Find the acceleration of the system and tension in the cable</a:t>
            </a:r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887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b</a:t>
            </a:r>
            <a:r>
              <a:rPr lang="en-US" sz="2400" dirty="0" smtClean="0"/>
              <a:t>) -0.48 </a:t>
            </a:r>
            <a:r>
              <a:rPr lang="en-US" sz="2400" dirty="0" err="1" smtClean="0"/>
              <a:t>m/s/s</a:t>
            </a:r>
            <a:r>
              <a:rPr lang="en-US" sz="2400" dirty="0" smtClean="0"/>
              <a:t>, 18 N</a:t>
            </a:r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60" y="2597193"/>
            <a:ext cx="3237207" cy="1912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6c The pulley and plane are frictionless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) Suppose A has a mass of 4.51 kg, and accelerates from rest 3.27 </a:t>
            </a:r>
            <a:r>
              <a:rPr lang="en-US" sz="2400" dirty="0" err="1" smtClean="0"/>
              <a:t>m</a:t>
            </a:r>
            <a:r>
              <a:rPr lang="en-US" sz="2400" dirty="0" smtClean="0"/>
              <a:t> up the ramp in 1.81 seconds.  What must the mass of B be? (use 25.0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)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536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dirty="0" smtClean="0"/>
              <a:t>) 3.54 kg</a:t>
            </a:r>
          </a:p>
          <a:p>
            <a:endParaRPr lang="en-US" sz="2400" dirty="0"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60" y="2597193"/>
            <a:ext cx="3237207" cy="1912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6d The pulley and plane are frictionless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) If the plane angle is 30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and A is 15 kg, what should the mass of B be to prevent acceleration?</a:t>
            </a:r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3822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d</a:t>
            </a:r>
            <a:r>
              <a:rPr lang="en-US" sz="2400" dirty="0" smtClean="0"/>
              <a:t>) 7.5 kg </a:t>
            </a:r>
            <a:endParaRPr lang="en-US" sz="2400" dirty="0"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60" y="2597193"/>
            <a:ext cx="3237207" cy="1912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728</Words>
  <Application>Microsoft Macintosh PowerPoint</Application>
  <PresentationFormat>On-screen Show (16:10)</PresentationFormat>
  <Paragraphs>41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78</cp:revision>
  <dcterms:created xsi:type="dcterms:W3CDTF">2013-11-10T20:05:22Z</dcterms:created>
  <dcterms:modified xsi:type="dcterms:W3CDTF">2013-11-11T04:58:50Z</dcterms:modified>
</cp:coreProperties>
</file>